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2" r:id="rId3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9000" y="392480"/>
            <a:ext cx="7365999" cy="627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02020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" y="0"/>
            <a:ext cx="9135745" cy="5143500"/>
          </a:xfrm>
          <a:custGeom>
            <a:avLst/>
            <a:gdLst/>
            <a:ahLst/>
            <a:cxnLst/>
            <a:rect l="l" t="t" r="r" b="b"/>
            <a:pathLst>
              <a:path w="9135745" h="5143500">
                <a:moveTo>
                  <a:pt x="9135538" y="0"/>
                </a:moveTo>
                <a:lnTo>
                  <a:pt x="9135538" y="5143500"/>
                </a:lnTo>
                <a:lnTo>
                  <a:pt x="0" y="5143500"/>
                </a:lnTo>
                <a:lnTo>
                  <a:pt x="0" y="0"/>
                </a:lnTo>
                <a:lnTo>
                  <a:pt x="9135538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707005" cy="5143500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1" y="0"/>
                </a:lnTo>
                <a:lnTo>
                  <a:pt x="2706851" y="5143498"/>
                </a:lnTo>
                <a:lnTo>
                  <a:pt x="0" y="514349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706851" cy="51434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0255" y="392480"/>
            <a:ext cx="7603489" cy="627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2950" y="1322070"/>
            <a:ext cx="7658099" cy="275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1414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dingdomain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39055"/>
          </a:xfrm>
          <a:custGeom>
            <a:avLst/>
            <a:gdLst/>
            <a:ahLst/>
            <a:cxnLst/>
            <a:rect l="l" t="t" r="r" b="b"/>
            <a:pathLst>
              <a:path w="9144000" h="5139055">
                <a:moveTo>
                  <a:pt x="0" y="0"/>
                </a:moveTo>
                <a:lnTo>
                  <a:pt x="9144000" y="0"/>
                </a:lnTo>
                <a:lnTo>
                  <a:pt x="9144000" y="5138541"/>
                </a:lnTo>
                <a:lnTo>
                  <a:pt x="0" y="5138541"/>
                </a:lnTo>
                <a:lnTo>
                  <a:pt x="0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3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648" y="0"/>
            <a:ext cx="7115949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5758" y="828268"/>
            <a:ext cx="1642745" cy="0"/>
          </a:xfrm>
          <a:custGeom>
            <a:avLst/>
            <a:gdLst/>
            <a:ahLst/>
            <a:cxnLst/>
            <a:rect l="l" t="t" r="r" b="b"/>
            <a:pathLst>
              <a:path w="1642745">
                <a:moveTo>
                  <a:pt x="0" y="0"/>
                </a:moveTo>
                <a:lnTo>
                  <a:pt x="1642338" y="0"/>
                </a:lnTo>
              </a:path>
            </a:pathLst>
          </a:custGeom>
          <a:ln w="18287">
            <a:solidFill>
              <a:srgbClr val="ED34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1622" y="625601"/>
            <a:ext cx="1143000" cy="18415"/>
          </a:xfrm>
          <a:custGeom>
            <a:avLst/>
            <a:gdLst/>
            <a:ahLst/>
            <a:cxnLst/>
            <a:rect l="l" t="t" r="r" b="b"/>
            <a:pathLst>
              <a:path w="1143000" h="18415">
                <a:moveTo>
                  <a:pt x="0" y="18288"/>
                </a:moveTo>
                <a:lnTo>
                  <a:pt x="1143000" y="18288"/>
                </a:lnTo>
                <a:lnTo>
                  <a:pt x="1143000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ED3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2900" y="4515236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18285">
            <a:solidFill>
              <a:srgbClr val="ED34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0195" y="4355719"/>
            <a:ext cx="1642745" cy="0"/>
          </a:xfrm>
          <a:custGeom>
            <a:avLst/>
            <a:gdLst/>
            <a:ahLst/>
            <a:cxnLst/>
            <a:rect l="l" t="t" r="r" b="b"/>
            <a:pathLst>
              <a:path w="1642745">
                <a:moveTo>
                  <a:pt x="0" y="0"/>
                </a:moveTo>
                <a:lnTo>
                  <a:pt x="1642325" y="0"/>
                </a:lnTo>
              </a:path>
            </a:pathLst>
          </a:custGeom>
          <a:ln w="18286">
            <a:solidFill>
              <a:srgbClr val="ED34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400331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43670" y="20802"/>
            <a:ext cx="400329" cy="512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0104" y="828268"/>
            <a:ext cx="1642745" cy="0"/>
          </a:xfrm>
          <a:custGeom>
            <a:avLst/>
            <a:gdLst/>
            <a:ahLst/>
            <a:cxnLst/>
            <a:rect l="l" t="t" r="r" b="b"/>
            <a:pathLst>
              <a:path w="1642745">
                <a:moveTo>
                  <a:pt x="0" y="0"/>
                </a:moveTo>
                <a:lnTo>
                  <a:pt x="1642325" y="0"/>
                </a:lnTo>
              </a:path>
            </a:pathLst>
          </a:custGeom>
          <a:ln w="18287">
            <a:solidFill>
              <a:srgbClr val="ED34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1622" y="625601"/>
            <a:ext cx="1143000" cy="18415"/>
          </a:xfrm>
          <a:custGeom>
            <a:avLst/>
            <a:gdLst/>
            <a:ahLst/>
            <a:cxnLst/>
            <a:rect l="l" t="t" r="r" b="b"/>
            <a:pathLst>
              <a:path w="1143000" h="18415">
                <a:moveTo>
                  <a:pt x="0" y="18288"/>
                </a:moveTo>
                <a:lnTo>
                  <a:pt x="1143000" y="18288"/>
                </a:lnTo>
                <a:lnTo>
                  <a:pt x="1143000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ED3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9958" y="2036622"/>
            <a:ext cx="5752401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55175" y="2685008"/>
            <a:ext cx="3237801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9729" y="2230272"/>
            <a:ext cx="5535231" cy="4387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5257" y="2484272"/>
            <a:ext cx="189229" cy="164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16171" y="2376322"/>
            <a:ext cx="223520" cy="262255"/>
          </a:xfrm>
          <a:custGeom>
            <a:avLst/>
            <a:gdLst/>
            <a:ahLst/>
            <a:cxnLst/>
            <a:rect l="l" t="t" r="r" b="b"/>
            <a:pathLst>
              <a:path w="223520" h="262255">
                <a:moveTo>
                  <a:pt x="111442" y="0"/>
                </a:moveTo>
                <a:lnTo>
                  <a:pt x="63957" y="10795"/>
                </a:lnTo>
                <a:lnTo>
                  <a:pt x="28803" y="39687"/>
                </a:lnTo>
                <a:lnTo>
                  <a:pt x="7277" y="81597"/>
                </a:lnTo>
                <a:lnTo>
                  <a:pt x="0" y="130810"/>
                </a:lnTo>
                <a:lnTo>
                  <a:pt x="454" y="143668"/>
                </a:lnTo>
                <a:lnTo>
                  <a:pt x="11351" y="191769"/>
                </a:lnTo>
                <a:lnTo>
                  <a:pt x="36344" y="230981"/>
                </a:lnTo>
                <a:lnTo>
                  <a:pt x="74755" y="256182"/>
                </a:lnTo>
                <a:lnTo>
                  <a:pt x="111442" y="262255"/>
                </a:lnTo>
                <a:lnTo>
                  <a:pt x="124658" y="261580"/>
                </a:lnTo>
                <a:lnTo>
                  <a:pt x="169595" y="245586"/>
                </a:lnTo>
                <a:lnTo>
                  <a:pt x="201392" y="212724"/>
                </a:lnTo>
                <a:lnTo>
                  <a:pt x="219415" y="168433"/>
                </a:lnTo>
                <a:lnTo>
                  <a:pt x="223519" y="130810"/>
                </a:lnTo>
                <a:lnTo>
                  <a:pt x="223063" y="118209"/>
                </a:lnTo>
                <a:lnTo>
                  <a:pt x="212155" y="70048"/>
                </a:lnTo>
                <a:lnTo>
                  <a:pt x="187164" y="31095"/>
                </a:lnTo>
                <a:lnTo>
                  <a:pt x="148718" y="6072"/>
                </a:lnTo>
                <a:lnTo>
                  <a:pt x="111442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21151" y="2376322"/>
            <a:ext cx="208279" cy="262255"/>
          </a:xfrm>
          <a:custGeom>
            <a:avLst/>
            <a:gdLst/>
            <a:ahLst/>
            <a:cxnLst/>
            <a:rect l="l" t="t" r="r" b="b"/>
            <a:pathLst>
              <a:path w="208279" h="262255">
                <a:moveTo>
                  <a:pt x="100964" y="0"/>
                </a:moveTo>
                <a:lnTo>
                  <a:pt x="62349" y="7322"/>
                </a:lnTo>
                <a:lnTo>
                  <a:pt x="28576" y="25400"/>
                </a:lnTo>
                <a:lnTo>
                  <a:pt x="0" y="55880"/>
                </a:lnTo>
                <a:lnTo>
                  <a:pt x="0" y="207645"/>
                </a:lnTo>
                <a:lnTo>
                  <a:pt x="28039" y="237589"/>
                </a:lnTo>
                <a:lnTo>
                  <a:pt x="69770" y="258206"/>
                </a:lnTo>
                <a:lnTo>
                  <a:pt x="100964" y="262255"/>
                </a:lnTo>
                <a:lnTo>
                  <a:pt x="113331" y="261639"/>
                </a:lnTo>
                <a:lnTo>
                  <a:pt x="155992" y="246994"/>
                </a:lnTo>
                <a:lnTo>
                  <a:pt x="186893" y="215523"/>
                </a:lnTo>
                <a:lnTo>
                  <a:pt x="204352" y="171033"/>
                </a:lnTo>
                <a:lnTo>
                  <a:pt x="208279" y="131445"/>
                </a:lnTo>
                <a:lnTo>
                  <a:pt x="207844" y="117713"/>
                </a:lnTo>
                <a:lnTo>
                  <a:pt x="201294" y="79375"/>
                </a:lnTo>
                <a:lnTo>
                  <a:pt x="180339" y="37782"/>
                </a:lnTo>
                <a:lnTo>
                  <a:pt x="146367" y="10160"/>
                </a:lnTo>
                <a:lnTo>
                  <a:pt x="100964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1529" y="2376322"/>
            <a:ext cx="207645" cy="262255"/>
          </a:xfrm>
          <a:custGeom>
            <a:avLst/>
            <a:gdLst/>
            <a:ahLst/>
            <a:cxnLst/>
            <a:rect l="l" t="t" r="r" b="b"/>
            <a:pathLst>
              <a:path w="207645" h="262255">
                <a:moveTo>
                  <a:pt x="106984" y="0"/>
                </a:moveTo>
                <a:lnTo>
                  <a:pt x="61722" y="10160"/>
                </a:lnTo>
                <a:lnTo>
                  <a:pt x="28168" y="37782"/>
                </a:lnTo>
                <a:lnTo>
                  <a:pt x="7277" y="79375"/>
                </a:lnTo>
                <a:lnTo>
                  <a:pt x="454" y="117713"/>
                </a:lnTo>
                <a:lnTo>
                  <a:pt x="0" y="131445"/>
                </a:lnTo>
                <a:lnTo>
                  <a:pt x="454" y="145157"/>
                </a:lnTo>
                <a:lnTo>
                  <a:pt x="7277" y="183197"/>
                </a:lnTo>
                <a:lnTo>
                  <a:pt x="28168" y="224790"/>
                </a:lnTo>
                <a:lnTo>
                  <a:pt x="61722" y="252412"/>
                </a:lnTo>
                <a:lnTo>
                  <a:pt x="106984" y="262255"/>
                </a:lnTo>
                <a:lnTo>
                  <a:pt x="114879" y="261977"/>
                </a:lnTo>
                <a:lnTo>
                  <a:pt x="153204" y="252571"/>
                </a:lnTo>
                <a:lnTo>
                  <a:pt x="190233" y="228282"/>
                </a:lnTo>
                <a:lnTo>
                  <a:pt x="207644" y="207645"/>
                </a:lnTo>
                <a:lnTo>
                  <a:pt x="207644" y="55880"/>
                </a:lnTo>
                <a:lnTo>
                  <a:pt x="179157" y="24765"/>
                </a:lnTo>
                <a:lnTo>
                  <a:pt x="138328" y="4445"/>
                </a:lnTo>
                <a:lnTo>
                  <a:pt x="10698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7143" y="2354097"/>
            <a:ext cx="240029" cy="314325"/>
          </a:xfrm>
          <a:custGeom>
            <a:avLst/>
            <a:gdLst/>
            <a:ahLst/>
            <a:cxnLst/>
            <a:rect l="l" t="t" r="r" b="b"/>
            <a:pathLst>
              <a:path w="240029" h="314325">
                <a:moveTo>
                  <a:pt x="0" y="0"/>
                </a:moveTo>
                <a:lnTo>
                  <a:pt x="33020" y="0"/>
                </a:lnTo>
                <a:lnTo>
                  <a:pt x="33020" y="208280"/>
                </a:lnTo>
                <a:lnTo>
                  <a:pt x="33356" y="218936"/>
                </a:lnTo>
                <a:lnTo>
                  <a:pt x="44923" y="258762"/>
                </a:lnTo>
                <a:lnTo>
                  <a:pt x="77152" y="280987"/>
                </a:lnTo>
                <a:lnTo>
                  <a:pt x="107315" y="284480"/>
                </a:lnTo>
                <a:lnTo>
                  <a:pt x="114613" y="284222"/>
                </a:lnTo>
                <a:lnTo>
                  <a:pt x="157534" y="272554"/>
                </a:lnTo>
                <a:lnTo>
                  <a:pt x="193613" y="248384"/>
                </a:lnTo>
                <a:lnTo>
                  <a:pt x="207010" y="233680"/>
                </a:lnTo>
                <a:lnTo>
                  <a:pt x="207010" y="0"/>
                </a:lnTo>
                <a:lnTo>
                  <a:pt x="240030" y="0"/>
                </a:lnTo>
                <a:lnTo>
                  <a:pt x="240030" y="306705"/>
                </a:lnTo>
                <a:lnTo>
                  <a:pt x="207010" y="306705"/>
                </a:lnTo>
                <a:lnTo>
                  <a:pt x="207010" y="261620"/>
                </a:lnTo>
                <a:lnTo>
                  <a:pt x="196868" y="271780"/>
                </a:lnTo>
                <a:lnTo>
                  <a:pt x="159067" y="298450"/>
                </a:lnTo>
                <a:lnTo>
                  <a:pt x="113045" y="313332"/>
                </a:lnTo>
                <a:lnTo>
                  <a:pt x="96520" y="314325"/>
                </a:lnTo>
                <a:lnTo>
                  <a:pt x="74155" y="312876"/>
                </a:lnTo>
                <a:lnTo>
                  <a:pt x="24447" y="291147"/>
                </a:lnTo>
                <a:lnTo>
                  <a:pt x="1526" y="240128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35936" y="2354097"/>
            <a:ext cx="33020" cy="306705"/>
          </a:xfrm>
          <a:custGeom>
            <a:avLst/>
            <a:gdLst/>
            <a:ahLst/>
            <a:cxnLst/>
            <a:rect l="l" t="t" r="r" b="b"/>
            <a:pathLst>
              <a:path w="33020" h="306705">
                <a:moveTo>
                  <a:pt x="0" y="0"/>
                </a:moveTo>
                <a:lnTo>
                  <a:pt x="33020" y="0"/>
                </a:lnTo>
                <a:lnTo>
                  <a:pt x="33020" y="306705"/>
                </a:lnTo>
                <a:lnTo>
                  <a:pt x="0" y="306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3924" y="2354097"/>
            <a:ext cx="33020" cy="306705"/>
          </a:xfrm>
          <a:custGeom>
            <a:avLst/>
            <a:gdLst/>
            <a:ahLst/>
            <a:cxnLst/>
            <a:rect l="l" t="t" r="r" b="b"/>
            <a:pathLst>
              <a:path w="33019" h="306705">
                <a:moveTo>
                  <a:pt x="0" y="0"/>
                </a:moveTo>
                <a:lnTo>
                  <a:pt x="33019" y="0"/>
                </a:lnTo>
                <a:lnTo>
                  <a:pt x="33019" y="306705"/>
                </a:lnTo>
                <a:lnTo>
                  <a:pt x="0" y="30670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8441" y="2347747"/>
            <a:ext cx="136525" cy="313055"/>
          </a:xfrm>
          <a:custGeom>
            <a:avLst/>
            <a:gdLst/>
            <a:ahLst/>
            <a:cxnLst/>
            <a:rect l="l" t="t" r="r" b="b"/>
            <a:pathLst>
              <a:path w="136525" h="313055">
                <a:moveTo>
                  <a:pt x="136524" y="0"/>
                </a:moveTo>
                <a:lnTo>
                  <a:pt x="136524" y="36195"/>
                </a:lnTo>
                <a:lnTo>
                  <a:pt x="133553" y="35347"/>
                </a:lnTo>
                <a:lnTo>
                  <a:pt x="130911" y="34925"/>
                </a:lnTo>
                <a:lnTo>
                  <a:pt x="112394" y="34925"/>
                </a:lnTo>
                <a:lnTo>
                  <a:pt x="104139" y="36512"/>
                </a:lnTo>
                <a:lnTo>
                  <a:pt x="63951" y="56018"/>
                </a:lnTo>
                <a:lnTo>
                  <a:pt x="36398" y="82762"/>
                </a:lnTo>
                <a:lnTo>
                  <a:pt x="33019" y="89535"/>
                </a:lnTo>
                <a:lnTo>
                  <a:pt x="33019" y="313055"/>
                </a:lnTo>
                <a:lnTo>
                  <a:pt x="0" y="313055"/>
                </a:lnTo>
                <a:lnTo>
                  <a:pt x="0" y="6350"/>
                </a:lnTo>
                <a:lnTo>
                  <a:pt x="33019" y="6350"/>
                </a:lnTo>
                <a:lnTo>
                  <a:pt x="33019" y="59055"/>
                </a:lnTo>
                <a:lnTo>
                  <a:pt x="43237" y="46632"/>
                </a:lnTo>
                <a:lnTo>
                  <a:pt x="78422" y="16510"/>
                </a:lnTo>
                <a:lnTo>
                  <a:pt x="120749" y="1031"/>
                </a:lnTo>
                <a:lnTo>
                  <a:pt x="13652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79976" y="2346477"/>
            <a:ext cx="295910" cy="321945"/>
          </a:xfrm>
          <a:custGeom>
            <a:avLst/>
            <a:gdLst/>
            <a:ahLst/>
            <a:cxnLst/>
            <a:rect l="l" t="t" r="r" b="b"/>
            <a:pathLst>
              <a:path w="295909" h="321944">
                <a:moveTo>
                  <a:pt x="147637" y="0"/>
                </a:moveTo>
                <a:lnTo>
                  <a:pt x="195236" y="6965"/>
                </a:lnTo>
                <a:lnTo>
                  <a:pt x="234654" y="27146"/>
                </a:lnTo>
                <a:lnTo>
                  <a:pt x="264822" y="58082"/>
                </a:lnTo>
                <a:lnTo>
                  <a:pt x="285407" y="97789"/>
                </a:lnTo>
                <a:lnTo>
                  <a:pt x="295252" y="144105"/>
                </a:lnTo>
                <a:lnTo>
                  <a:pt x="295909" y="160654"/>
                </a:lnTo>
                <a:lnTo>
                  <a:pt x="295252" y="177204"/>
                </a:lnTo>
                <a:lnTo>
                  <a:pt x="285407" y="223520"/>
                </a:lnTo>
                <a:lnTo>
                  <a:pt x="264822" y="263227"/>
                </a:lnTo>
                <a:lnTo>
                  <a:pt x="234654" y="294242"/>
                </a:lnTo>
                <a:lnTo>
                  <a:pt x="195236" y="314801"/>
                </a:lnTo>
                <a:lnTo>
                  <a:pt x="147637" y="321945"/>
                </a:lnTo>
                <a:lnTo>
                  <a:pt x="131168" y="321151"/>
                </a:lnTo>
                <a:lnTo>
                  <a:pt x="86550" y="309245"/>
                </a:lnTo>
                <a:lnTo>
                  <a:pt x="50154" y="285015"/>
                </a:lnTo>
                <a:lnTo>
                  <a:pt x="23150" y="250904"/>
                </a:lnTo>
                <a:lnTo>
                  <a:pt x="5904" y="208637"/>
                </a:lnTo>
                <a:lnTo>
                  <a:pt x="0" y="160654"/>
                </a:lnTo>
                <a:lnTo>
                  <a:pt x="655" y="144105"/>
                </a:lnTo>
                <a:lnTo>
                  <a:pt x="10502" y="97789"/>
                </a:lnTo>
                <a:lnTo>
                  <a:pt x="31085" y="58082"/>
                </a:lnTo>
                <a:lnTo>
                  <a:pt x="61250" y="27146"/>
                </a:lnTo>
                <a:lnTo>
                  <a:pt x="100626" y="6965"/>
                </a:lnTo>
                <a:lnTo>
                  <a:pt x="147637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2114" y="2346477"/>
            <a:ext cx="240029" cy="314325"/>
          </a:xfrm>
          <a:custGeom>
            <a:avLst/>
            <a:gdLst/>
            <a:ahLst/>
            <a:cxnLst/>
            <a:rect l="l" t="t" r="r" b="b"/>
            <a:pathLst>
              <a:path w="240029" h="314325">
                <a:moveTo>
                  <a:pt x="143509" y="0"/>
                </a:moveTo>
                <a:lnTo>
                  <a:pt x="184945" y="5953"/>
                </a:lnTo>
                <a:lnTo>
                  <a:pt x="226099" y="37484"/>
                </a:lnTo>
                <a:lnTo>
                  <a:pt x="238482" y="75426"/>
                </a:lnTo>
                <a:lnTo>
                  <a:pt x="240029" y="99695"/>
                </a:lnTo>
                <a:lnTo>
                  <a:pt x="240029" y="314325"/>
                </a:lnTo>
                <a:lnTo>
                  <a:pt x="207009" y="314325"/>
                </a:lnTo>
                <a:lnTo>
                  <a:pt x="207009" y="106679"/>
                </a:lnTo>
                <a:lnTo>
                  <a:pt x="206673" y="96043"/>
                </a:lnTo>
                <a:lnTo>
                  <a:pt x="195106" y="56673"/>
                </a:lnTo>
                <a:lnTo>
                  <a:pt x="162877" y="33654"/>
                </a:lnTo>
                <a:lnTo>
                  <a:pt x="132714" y="29845"/>
                </a:lnTo>
                <a:lnTo>
                  <a:pt x="125416" y="30122"/>
                </a:lnTo>
                <a:lnTo>
                  <a:pt x="82313" y="42386"/>
                </a:lnTo>
                <a:lnTo>
                  <a:pt x="46239" y="67488"/>
                </a:lnTo>
                <a:lnTo>
                  <a:pt x="33019" y="82550"/>
                </a:lnTo>
                <a:lnTo>
                  <a:pt x="33019" y="314325"/>
                </a:lnTo>
                <a:lnTo>
                  <a:pt x="0" y="314325"/>
                </a:lnTo>
                <a:lnTo>
                  <a:pt x="0" y="7620"/>
                </a:lnTo>
                <a:lnTo>
                  <a:pt x="33019" y="7620"/>
                </a:lnTo>
                <a:lnTo>
                  <a:pt x="33019" y="53975"/>
                </a:lnTo>
                <a:lnTo>
                  <a:pt x="37389" y="48934"/>
                </a:lnTo>
                <a:lnTo>
                  <a:pt x="72871" y="21074"/>
                </a:lnTo>
                <a:lnTo>
                  <a:pt x="110807" y="4762"/>
                </a:lnTo>
                <a:lnTo>
                  <a:pt x="135278" y="297"/>
                </a:lnTo>
                <a:lnTo>
                  <a:pt x="14350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6669" y="2346477"/>
            <a:ext cx="245110" cy="321945"/>
          </a:xfrm>
          <a:custGeom>
            <a:avLst/>
            <a:gdLst/>
            <a:ahLst/>
            <a:cxnLst/>
            <a:rect l="l" t="t" r="r" b="b"/>
            <a:pathLst>
              <a:path w="245110" h="321944">
                <a:moveTo>
                  <a:pt x="132715" y="0"/>
                </a:moveTo>
                <a:lnTo>
                  <a:pt x="176530" y="5714"/>
                </a:lnTo>
                <a:lnTo>
                  <a:pt x="212090" y="23495"/>
                </a:lnTo>
                <a:lnTo>
                  <a:pt x="235902" y="54292"/>
                </a:lnTo>
                <a:lnTo>
                  <a:pt x="244487" y="98425"/>
                </a:lnTo>
                <a:lnTo>
                  <a:pt x="244487" y="314325"/>
                </a:lnTo>
                <a:lnTo>
                  <a:pt x="211467" y="314325"/>
                </a:lnTo>
                <a:lnTo>
                  <a:pt x="211467" y="278130"/>
                </a:lnTo>
                <a:lnTo>
                  <a:pt x="189955" y="297299"/>
                </a:lnTo>
                <a:lnTo>
                  <a:pt x="165427" y="310991"/>
                </a:lnTo>
                <a:lnTo>
                  <a:pt x="137883" y="319206"/>
                </a:lnTo>
                <a:lnTo>
                  <a:pt x="107327" y="321945"/>
                </a:lnTo>
                <a:lnTo>
                  <a:pt x="97500" y="321528"/>
                </a:lnTo>
                <a:lnTo>
                  <a:pt x="58845" y="311546"/>
                </a:lnTo>
                <a:lnTo>
                  <a:pt x="26418" y="288706"/>
                </a:lnTo>
                <a:lnTo>
                  <a:pt x="5181" y="253642"/>
                </a:lnTo>
                <a:lnTo>
                  <a:pt x="0" y="219709"/>
                </a:lnTo>
                <a:lnTo>
                  <a:pt x="576" y="207684"/>
                </a:lnTo>
                <a:lnTo>
                  <a:pt x="14192" y="166746"/>
                </a:lnTo>
                <a:lnTo>
                  <a:pt x="41520" y="137735"/>
                </a:lnTo>
                <a:lnTo>
                  <a:pt x="77561" y="121682"/>
                </a:lnTo>
                <a:lnTo>
                  <a:pt x="107327" y="118110"/>
                </a:lnTo>
                <a:lnTo>
                  <a:pt x="138124" y="120848"/>
                </a:lnTo>
                <a:lnTo>
                  <a:pt x="165746" y="129063"/>
                </a:lnTo>
                <a:lnTo>
                  <a:pt x="190193" y="142755"/>
                </a:lnTo>
                <a:lnTo>
                  <a:pt x="211467" y="161925"/>
                </a:lnTo>
                <a:lnTo>
                  <a:pt x="211467" y="99992"/>
                </a:lnTo>
                <a:lnTo>
                  <a:pt x="197891" y="57871"/>
                </a:lnTo>
                <a:lnTo>
                  <a:pt x="160661" y="34348"/>
                </a:lnTo>
                <a:lnTo>
                  <a:pt x="128917" y="29845"/>
                </a:lnTo>
                <a:lnTo>
                  <a:pt x="114966" y="30499"/>
                </a:lnTo>
                <a:lnTo>
                  <a:pt x="77152" y="40322"/>
                </a:lnTo>
                <a:lnTo>
                  <a:pt x="43637" y="63718"/>
                </a:lnTo>
                <a:lnTo>
                  <a:pt x="33020" y="74929"/>
                </a:lnTo>
                <a:lnTo>
                  <a:pt x="14617" y="52070"/>
                </a:lnTo>
                <a:lnTo>
                  <a:pt x="52947" y="20287"/>
                </a:lnTo>
                <a:lnTo>
                  <a:pt x="97161" y="3244"/>
                </a:lnTo>
                <a:lnTo>
                  <a:pt x="114305" y="811"/>
                </a:lnTo>
                <a:lnTo>
                  <a:pt x="132715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5476" y="2270277"/>
            <a:ext cx="163195" cy="398145"/>
          </a:xfrm>
          <a:custGeom>
            <a:avLst/>
            <a:gdLst/>
            <a:ahLst/>
            <a:cxnLst/>
            <a:rect l="l" t="t" r="r" b="b"/>
            <a:pathLst>
              <a:path w="163195" h="398144">
                <a:moveTo>
                  <a:pt x="50800" y="0"/>
                </a:moveTo>
                <a:lnTo>
                  <a:pt x="84455" y="0"/>
                </a:lnTo>
                <a:lnTo>
                  <a:pt x="84455" y="83820"/>
                </a:lnTo>
                <a:lnTo>
                  <a:pt x="146685" y="83820"/>
                </a:lnTo>
                <a:lnTo>
                  <a:pt x="146685" y="113664"/>
                </a:lnTo>
                <a:lnTo>
                  <a:pt x="84455" y="113664"/>
                </a:lnTo>
                <a:lnTo>
                  <a:pt x="84455" y="326499"/>
                </a:lnTo>
                <a:lnTo>
                  <a:pt x="101915" y="365370"/>
                </a:lnTo>
                <a:lnTo>
                  <a:pt x="116205" y="368300"/>
                </a:lnTo>
                <a:lnTo>
                  <a:pt x="123393" y="368300"/>
                </a:lnTo>
                <a:lnTo>
                  <a:pt x="150495" y="353695"/>
                </a:lnTo>
                <a:lnTo>
                  <a:pt x="163195" y="379095"/>
                </a:lnTo>
                <a:lnTo>
                  <a:pt x="128425" y="396875"/>
                </a:lnTo>
                <a:lnTo>
                  <a:pt x="111125" y="398145"/>
                </a:lnTo>
                <a:lnTo>
                  <a:pt x="96856" y="397056"/>
                </a:lnTo>
                <a:lnTo>
                  <a:pt x="59190" y="371119"/>
                </a:lnTo>
                <a:lnTo>
                  <a:pt x="50800" y="331618"/>
                </a:lnTo>
                <a:lnTo>
                  <a:pt x="50800" y="113664"/>
                </a:lnTo>
                <a:lnTo>
                  <a:pt x="0" y="113664"/>
                </a:lnTo>
                <a:lnTo>
                  <a:pt x="0" y="83820"/>
                </a:lnTo>
                <a:lnTo>
                  <a:pt x="50800" y="83820"/>
                </a:lnTo>
                <a:lnTo>
                  <a:pt x="5080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33457" y="2270277"/>
            <a:ext cx="163195" cy="398145"/>
          </a:xfrm>
          <a:custGeom>
            <a:avLst/>
            <a:gdLst/>
            <a:ahLst/>
            <a:cxnLst/>
            <a:rect l="l" t="t" r="r" b="b"/>
            <a:pathLst>
              <a:path w="163194" h="398144">
                <a:moveTo>
                  <a:pt x="50794" y="0"/>
                </a:moveTo>
                <a:lnTo>
                  <a:pt x="84449" y="0"/>
                </a:lnTo>
                <a:lnTo>
                  <a:pt x="84449" y="83820"/>
                </a:lnTo>
                <a:lnTo>
                  <a:pt x="146679" y="83820"/>
                </a:lnTo>
                <a:lnTo>
                  <a:pt x="146679" y="113664"/>
                </a:lnTo>
                <a:lnTo>
                  <a:pt x="84449" y="113664"/>
                </a:lnTo>
                <a:lnTo>
                  <a:pt x="84449" y="326499"/>
                </a:lnTo>
                <a:lnTo>
                  <a:pt x="101915" y="365370"/>
                </a:lnTo>
                <a:lnTo>
                  <a:pt x="116199" y="368300"/>
                </a:lnTo>
                <a:lnTo>
                  <a:pt x="123400" y="368300"/>
                </a:lnTo>
                <a:lnTo>
                  <a:pt x="130068" y="366817"/>
                </a:lnTo>
                <a:lnTo>
                  <a:pt x="136202" y="363855"/>
                </a:lnTo>
                <a:lnTo>
                  <a:pt x="142349" y="360892"/>
                </a:lnTo>
                <a:lnTo>
                  <a:pt x="147111" y="357505"/>
                </a:lnTo>
                <a:lnTo>
                  <a:pt x="150489" y="353695"/>
                </a:lnTo>
                <a:lnTo>
                  <a:pt x="163189" y="379095"/>
                </a:lnTo>
                <a:lnTo>
                  <a:pt x="128425" y="396875"/>
                </a:lnTo>
                <a:lnTo>
                  <a:pt x="111119" y="398145"/>
                </a:lnTo>
                <a:lnTo>
                  <a:pt x="96853" y="397056"/>
                </a:lnTo>
                <a:lnTo>
                  <a:pt x="59190" y="371119"/>
                </a:lnTo>
                <a:lnTo>
                  <a:pt x="50794" y="331618"/>
                </a:lnTo>
                <a:lnTo>
                  <a:pt x="50794" y="113664"/>
                </a:lnTo>
                <a:lnTo>
                  <a:pt x="0" y="113664"/>
                </a:lnTo>
                <a:lnTo>
                  <a:pt x="0" y="83820"/>
                </a:lnTo>
                <a:lnTo>
                  <a:pt x="50794" y="83820"/>
                </a:lnTo>
                <a:lnTo>
                  <a:pt x="5079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7046" y="2255672"/>
            <a:ext cx="50800" cy="50165"/>
          </a:xfrm>
          <a:custGeom>
            <a:avLst/>
            <a:gdLst/>
            <a:ahLst/>
            <a:cxnLst/>
            <a:rect l="l" t="t" r="r" b="b"/>
            <a:pathLst>
              <a:path w="50800" h="50164">
                <a:moveTo>
                  <a:pt x="25400" y="0"/>
                </a:moveTo>
                <a:lnTo>
                  <a:pt x="32600" y="0"/>
                </a:lnTo>
                <a:lnTo>
                  <a:pt x="38633" y="2327"/>
                </a:lnTo>
                <a:lnTo>
                  <a:pt x="43497" y="6985"/>
                </a:lnTo>
                <a:lnTo>
                  <a:pt x="48361" y="11642"/>
                </a:lnTo>
                <a:lnTo>
                  <a:pt x="50800" y="17567"/>
                </a:lnTo>
                <a:lnTo>
                  <a:pt x="50800" y="24765"/>
                </a:lnTo>
                <a:lnTo>
                  <a:pt x="50800" y="31962"/>
                </a:lnTo>
                <a:lnTo>
                  <a:pt x="48361" y="37994"/>
                </a:lnTo>
                <a:lnTo>
                  <a:pt x="43497" y="42862"/>
                </a:lnTo>
                <a:lnTo>
                  <a:pt x="38633" y="47730"/>
                </a:lnTo>
                <a:lnTo>
                  <a:pt x="32600" y="50165"/>
                </a:lnTo>
                <a:lnTo>
                  <a:pt x="25400" y="50165"/>
                </a:lnTo>
                <a:lnTo>
                  <a:pt x="18630" y="50165"/>
                </a:lnTo>
                <a:lnTo>
                  <a:pt x="12700" y="47730"/>
                </a:lnTo>
                <a:lnTo>
                  <a:pt x="7620" y="42862"/>
                </a:lnTo>
                <a:lnTo>
                  <a:pt x="2539" y="37994"/>
                </a:lnTo>
                <a:lnTo>
                  <a:pt x="0" y="31962"/>
                </a:lnTo>
                <a:lnTo>
                  <a:pt x="0" y="24765"/>
                </a:lnTo>
                <a:lnTo>
                  <a:pt x="0" y="17567"/>
                </a:lnTo>
                <a:lnTo>
                  <a:pt x="2539" y="11642"/>
                </a:lnTo>
                <a:lnTo>
                  <a:pt x="7620" y="6985"/>
                </a:lnTo>
                <a:lnTo>
                  <a:pt x="12700" y="2327"/>
                </a:lnTo>
                <a:lnTo>
                  <a:pt x="18630" y="0"/>
                </a:lnTo>
                <a:lnTo>
                  <a:pt x="2540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5034" y="2255672"/>
            <a:ext cx="50800" cy="50165"/>
          </a:xfrm>
          <a:custGeom>
            <a:avLst/>
            <a:gdLst/>
            <a:ahLst/>
            <a:cxnLst/>
            <a:rect l="l" t="t" r="r" b="b"/>
            <a:pathLst>
              <a:path w="50800" h="50164">
                <a:moveTo>
                  <a:pt x="25400" y="0"/>
                </a:moveTo>
                <a:lnTo>
                  <a:pt x="32595" y="0"/>
                </a:lnTo>
                <a:lnTo>
                  <a:pt x="38628" y="2327"/>
                </a:lnTo>
                <a:lnTo>
                  <a:pt x="43497" y="6985"/>
                </a:lnTo>
                <a:lnTo>
                  <a:pt x="48365" y="11642"/>
                </a:lnTo>
                <a:lnTo>
                  <a:pt x="50800" y="17567"/>
                </a:lnTo>
                <a:lnTo>
                  <a:pt x="50800" y="24765"/>
                </a:lnTo>
                <a:lnTo>
                  <a:pt x="50800" y="31962"/>
                </a:lnTo>
                <a:lnTo>
                  <a:pt x="48365" y="37994"/>
                </a:lnTo>
                <a:lnTo>
                  <a:pt x="43497" y="42862"/>
                </a:lnTo>
                <a:lnTo>
                  <a:pt x="38628" y="47730"/>
                </a:lnTo>
                <a:lnTo>
                  <a:pt x="32595" y="50165"/>
                </a:lnTo>
                <a:lnTo>
                  <a:pt x="25400" y="50165"/>
                </a:lnTo>
                <a:lnTo>
                  <a:pt x="18625" y="50165"/>
                </a:lnTo>
                <a:lnTo>
                  <a:pt x="12700" y="47730"/>
                </a:lnTo>
                <a:lnTo>
                  <a:pt x="7619" y="42862"/>
                </a:lnTo>
                <a:lnTo>
                  <a:pt x="2540" y="37994"/>
                </a:lnTo>
                <a:lnTo>
                  <a:pt x="0" y="31962"/>
                </a:lnTo>
                <a:lnTo>
                  <a:pt x="0" y="24765"/>
                </a:lnTo>
                <a:lnTo>
                  <a:pt x="0" y="17567"/>
                </a:lnTo>
                <a:lnTo>
                  <a:pt x="2540" y="11642"/>
                </a:lnTo>
                <a:lnTo>
                  <a:pt x="7619" y="6985"/>
                </a:lnTo>
                <a:lnTo>
                  <a:pt x="12700" y="2327"/>
                </a:lnTo>
                <a:lnTo>
                  <a:pt x="18625" y="0"/>
                </a:lnTo>
                <a:lnTo>
                  <a:pt x="2540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8131" y="2237257"/>
            <a:ext cx="277495" cy="431165"/>
          </a:xfrm>
          <a:custGeom>
            <a:avLst/>
            <a:gdLst/>
            <a:ahLst/>
            <a:cxnLst/>
            <a:rect l="l" t="t" r="r" b="b"/>
            <a:pathLst>
              <a:path w="277495" h="431164">
                <a:moveTo>
                  <a:pt x="0" y="0"/>
                </a:moveTo>
                <a:lnTo>
                  <a:pt x="33020" y="0"/>
                </a:lnTo>
                <a:lnTo>
                  <a:pt x="33108" y="166369"/>
                </a:lnTo>
                <a:lnTo>
                  <a:pt x="42928" y="153749"/>
                </a:lnTo>
                <a:lnTo>
                  <a:pt x="79565" y="124459"/>
                </a:lnTo>
                <a:lnTo>
                  <a:pt x="124078" y="110172"/>
                </a:lnTo>
                <a:lnTo>
                  <a:pt x="140030" y="109219"/>
                </a:lnTo>
                <a:lnTo>
                  <a:pt x="154989" y="109934"/>
                </a:lnTo>
                <a:lnTo>
                  <a:pt x="196037" y="120649"/>
                </a:lnTo>
                <a:lnTo>
                  <a:pt x="230098" y="143331"/>
                </a:lnTo>
                <a:lnTo>
                  <a:pt x="255692" y="176768"/>
                </a:lnTo>
                <a:lnTo>
                  <a:pt x="271944" y="219789"/>
                </a:lnTo>
                <a:lnTo>
                  <a:pt x="277495" y="270509"/>
                </a:lnTo>
                <a:lnTo>
                  <a:pt x="276859" y="288488"/>
                </a:lnTo>
                <a:lnTo>
                  <a:pt x="267309" y="337184"/>
                </a:lnTo>
                <a:lnTo>
                  <a:pt x="247560" y="376951"/>
                </a:lnTo>
                <a:lnTo>
                  <a:pt x="219089" y="406479"/>
                </a:lnTo>
                <a:lnTo>
                  <a:pt x="182781" y="424914"/>
                </a:lnTo>
                <a:lnTo>
                  <a:pt x="139979" y="431164"/>
                </a:lnTo>
                <a:lnTo>
                  <a:pt x="123191" y="430152"/>
                </a:lnTo>
                <a:lnTo>
                  <a:pt x="77584" y="414972"/>
                </a:lnTo>
                <a:lnTo>
                  <a:pt x="42013" y="386219"/>
                </a:lnTo>
                <a:lnTo>
                  <a:pt x="33020" y="374649"/>
                </a:lnTo>
                <a:lnTo>
                  <a:pt x="33020" y="423544"/>
                </a:lnTo>
                <a:lnTo>
                  <a:pt x="0" y="42354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23908" y="2237257"/>
            <a:ext cx="340995" cy="423545"/>
          </a:xfrm>
          <a:custGeom>
            <a:avLst/>
            <a:gdLst/>
            <a:ahLst/>
            <a:cxnLst/>
            <a:rect l="l" t="t" r="r" b="b"/>
            <a:pathLst>
              <a:path w="340995" h="423544">
                <a:moveTo>
                  <a:pt x="0" y="0"/>
                </a:moveTo>
                <a:lnTo>
                  <a:pt x="36194" y="0"/>
                </a:lnTo>
                <a:lnTo>
                  <a:pt x="36194" y="189229"/>
                </a:lnTo>
                <a:lnTo>
                  <a:pt x="304800" y="189229"/>
                </a:lnTo>
                <a:lnTo>
                  <a:pt x="304800" y="0"/>
                </a:lnTo>
                <a:lnTo>
                  <a:pt x="340994" y="0"/>
                </a:lnTo>
                <a:lnTo>
                  <a:pt x="340994" y="423544"/>
                </a:lnTo>
                <a:lnTo>
                  <a:pt x="304800" y="423544"/>
                </a:lnTo>
                <a:lnTo>
                  <a:pt x="304800" y="222249"/>
                </a:lnTo>
                <a:lnTo>
                  <a:pt x="36194" y="222249"/>
                </a:lnTo>
                <a:lnTo>
                  <a:pt x="36194" y="423544"/>
                </a:lnTo>
                <a:lnTo>
                  <a:pt x="0" y="42354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5334" y="2237257"/>
            <a:ext cx="277495" cy="431165"/>
          </a:xfrm>
          <a:custGeom>
            <a:avLst/>
            <a:gdLst/>
            <a:ahLst/>
            <a:cxnLst/>
            <a:rect l="l" t="t" r="r" b="b"/>
            <a:pathLst>
              <a:path w="277495" h="431164">
                <a:moveTo>
                  <a:pt x="243839" y="0"/>
                </a:moveTo>
                <a:lnTo>
                  <a:pt x="277494" y="0"/>
                </a:lnTo>
                <a:lnTo>
                  <a:pt x="277494" y="423544"/>
                </a:lnTo>
                <a:lnTo>
                  <a:pt x="243839" y="423544"/>
                </a:lnTo>
                <a:lnTo>
                  <a:pt x="243839" y="374649"/>
                </a:lnTo>
                <a:lnTo>
                  <a:pt x="234869" y="386219"/>
                </a:lnTo>
                <a:lnTo>
                  <a:pt x="199389" y="414972"/>
                </a:lnTo>
                <a:lnTo>
                  <a:pt x="153907" y="430152"/>
                </a:lnTo>
                <a:lnTo>
                  <a:pt x="137159" y="431164"/>
                </a:lnTo>
                <a:lnTo>
                  <a:pt x="122236" y="430470"/>
                </a:lnTo>
                <a:lnTo>
                  <a:pt x="81279" y="420052"/>
                </a:lnTo>
                <a:lnTo>
                  <a:pt x="47288" y="397847"/>
                </a:lnTo>
                <a:lnTo>
                  <a:pt x="21750" y="364807"/>
                </a:lnTo>
                <a:lnTo>
                  <a:pt x="5534" y="321825"/>
                </a:lnTo>
                <a:lnTo>
                  <a:pt x="0" y="270509"/>
                </a:lnTo>
                <a:lnTo>
                  <a:pt x="614" y="252809"/>
                </a:lnTo>
                <a:lnTo>
                  <a:pt x="9842" y="204469"/>
                </a:lnTo>
                <a:lnTo>
                  <a:pt x="29250" y="164524"/>
                </a:lnTo>
                <a:lnTo>
                  <a:pt x="57707" y="134540"/>
                </a:lnTo>
                <a:lnTo>
                  <a:pt x="94295" y="115649"/>
                </a:lnTo>
                <a:lnTo>
                  <a:pt x="137159" y="109219"/>
                </a:lnTo>
                <a:lnTo>
                  <a:pt x="153330" y="110172"/>
                </a:lnTo>
                <a:lnTo>
                  <a:pt x="197802" y="124459"/>
                </a:lnTo>
                <a:lnTo>
                  <a:pt x="234055" y="153749"/>
                </a:lnTo>
                <a:lnTo>
                  <a:pt x="243839" y="166369"/>
                </a:lnTo>
                <a:lnTo>
                  <a:pt x="24383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51376" y="2230907"/>
            <a:ext cx="192405" cy="429895"/>
          </a:xfrm>
          <a:custGeom>
            <a:avLst/>
            <a:gdLst/>
            <a:ahLst/>
            <a:cxnLst/>
            <a:rect l="l" t="t" r="r" b="b"/>
            <a:pathLst>
              <a:path w="192404" h="429894">
                <a:moveTo>
                  <a:pt x="133984" y="0"/>
                </a:moveTo>
                <a:lnTo>
                  <a:pt x="178033" y="10953"/>
                </a:lnTo>
                <a:lnTo>
                  <a:pt x="192404" y="21589"/>
                </a:lnTo>
                <a:lnTo>
                  <a:pt x="176529" y="44449"/>
                </a:lnTo>
                <a:lnTo>
                  <a:pt x="171450" y="39792"/>
                </a:lnTo>
                <a:lnTo>
                  <a:pt x="165734" y="35982"/>
                </a:lnTo>
                <a:lnTo>
                  <a:pt x="159384" y="33019"/>
                </a:lnTo>
                <a:lnTo>
                  <a:pt x="153034" y="30057"/>
                </a:lnTo>
                <a:lnTo>
                  <a:pt x="145618" y="28574"/>
                </a:lnTo>
                <a:lnTo>
                  <a:pt x="137159" y="28574"/>
                </a:lnTo>
                <a:lnTo>
                  <a:pt x="124658" y="29646"/>
                </a:lnTo>
                <a:lnTo>
                  <a:pt x="91320" y="55244"/>
                </a:lnTo>
                <a:lnTo>
                  <a:pt x="83819" y="95249"/>
                </a:lnTo>
                <a:lnTo>
                  <a:pt x="83819" y="123189"/>
                </a:lnTo>
                <a:lnTo>
                  <a:pt x="146050" y="123189"/>
                </a:lnTo>
                <a:lnTo>
                  <a:pt x="146050" y="153034"/>
                </a:lnTo>
                <a:lnTo>
                  <a:pt x="83819" y="153034"/>
                </a:lnTo>
                <a:lnTo>
                  <a:pt x="83819" y="429894"/>
                </a:lnTo>
                <a:lnTo>
                  <a:pt x="50800" y="429894"/>
                </a:lnTo>
                <a:lnTo>
                  <a:pt x="50800" y="153034"/>
                </a:lnTo>
                <a:lnTo>
                  <a:pt x="0" y="153034"/>
                </a:lnTo>
                <a:lnTo>
                  <a:pt x="0" y="123189"/>
                </a:lnTo>
                <a:lnTo>
                  <a:pt x="50800" y="123189"/>
                </a:lnTo>
                <a:lnTo>
                  <a:pt x="50800" y="95249"/>
                </a:lnTo>
                <a:lnTo>
                  <a:pt x="52188" y="73957"/>
                </a:lnTo>
                <a:lnTo>
                  <a:pt x="73025" y="25082"/>
                </a:lnTo>
                <a:lnTo>
                  <a:pt x="115644" y="1567"/>
                </a:lnTo>
                <a:lnTo>
                  <a:pt x="13398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31746" y="2230272"/>
            <a:ext cx="375285" cy="438784"/>
          </a:xfrm>
          <a:custGeom>
            <a:avLst/>
            <a:gdLst/>
            <a:ahLst/>
            <a:cxnLst/>
            <a:rect l="l" t="t" r="r" b="b"/>
            <a:pathLst>
              <a:path w="375285" h="438785">
                <a:moveTo>
                  <a:pt x="215264" y="0"/>
                </a:moveTo>
                <a:lnTo>
                  <a:pt x="264480" y="4841"/>
                </a:lnTo>
                <a:lnTo>
                  <a:pt x="306704" y="19367"/>
                </a:lnTo>
                <a:lnTo>
                  <a:pt x="343063" y="42307"/>
                </a:lnTo>
                <a:lnTo>
                  <a:pt x="374650" y="72390"/>
                </a:lnTo>
                <a:lnTo>
                  <a:pt x="347345" y="92075"/>
                </a:lnTo>
                <a:lnTo>
                  <a:pt x="335462" y="79394"/>
                </a:lnTo>
                <a:lnTo>
                  <a:pt x="322029" y="68024"/>
                </a:lnTo>
                <a:lnTo>
                  <a:pt x="272836" y="42128"/>
                </a:lnTo>
                <a:lnTo>
                  <a:pt x="235212" y="34032"/>
                </a:lnTo>
                <a:lnTo>
                  <a:pt x="215264" y="33020"/>
                </a:lnTo>
                <a:lnTo>
                  <a:pt x="196874" y="33873"/>
                </a:lnTo>
                <a:lnTo>
                  <a:pt x="145732" y="46672"/>
                </a:lnTo>
                <a:lnTo>
                  <a:pt x="102275" y="73223"/>
                </a:lnTo>
                <a:lnTo>
                  <a:pt x="68581" y="111680"/>
                </a:lnTo>
                <a:lnTo>
                  <a:pt x="46418" y="161091"/>
                </a:lnTo>
                <a:lnTo>
                  <a:pt x="39589" y="198874"/>
                </a:lnTo>
                <a:lnTo>
                  <a:pt x="38735" y="219075"/>
                </a:lnTo>
                <a:lnTo>
                  <a:pt x="39587" y="239276"/>
                </a:lnTo>
                <a:lnTo>
                  <a:pt x="46402" y="277058"/>
                </a:lnTo>
                <a:lnTo>
                  <a:pt x="68518" y="326548"/>
                </a:lnTo>
                <a:lnTo>
                  <a:pt x="102144" y="365383"/>
                </a:lnTo>
                <a:lnTo>
                  <a:pt x="145503" y="392112"/>
                </a:lnTo>
                <a:lnTo>
                  <a:pt x="196537" y="404911"/>
                </a:lnTo>
                <a:lnTo>
                  <a:pt x="214896" y="405765"/>
                </a:lnTo>
                <a:lnTo>
                  <a:pt x="225228" y="405467"/>
                </a:lnTo>
                <a:lnTo>
                  <a:pt x="264101" y="398462"/>
                </a:lnTo>
                <a:lnTo>
                  <a:pt x="304157" y="381158"/>
                </a:lnTo>
                <a:lnTo>
                  <a:pt x="339089" y="354330"/>
                </a:lnTo>
                <a:lnTo>
                  <a:pt x="339089" y="252730"/>
                </a:lnTo>
                <a:lnTo>
                  <a:pt x="179069" y="252730"/>
                </a:lnTo>
                <a:lnTo>
                  <a:pt x="179069" y="219710"/>
                </a:lnTo>
                <a:lnTo>
                  <a:pt x="375285" y="219710"/>
                </a:lnTo>
                <a:lnTo>
                  <a:pt x="375285" y="368091"/>
                </a:lnTo>
                <a:lnTo>
                  <a:pt x="343614" y="396834"/>
                </a:lnTo>
                <a:lnTo>
                  <a:pt x="305752" y="419363"/>
                </a:lnTo>
                <a:lnTo>
                  <a:pt x="262496" y="433929"/>
                </a:lnTo>
                <a:lnTo>
                  <a:pt x="214630" y="438785"/>
                </a:lnTo>
                <a:lnTo>
                  <a:pt x="192744" y="437792"/>
                </a:lnTo>
                <a:lnTo>
                  <a:pt x="150991" y="429855"/>
                </a:lnTo>
                <a:lnTo>
                  <a:pt x="112217" y="414159"/>
                </a:lnTo>
                <a:lnTo>
                  <a:pt x="78088" y="391775"/>
                </a:lnTo>
                <a:lnTo>
                  <a:pt x="49036" y="362961"/>
                </a:lnTo>
                <a:lnTo>
                  <a:pt x="26019" y="328195"/>
                </a:lnTo>
                <a:lnTo>
                  <a:pt x="9467" y="287774"/>
                </a:lnTo>
                <a:lnTo>
                  <a:pt x="1052" y="243006"/>
                </a:lnTo>
                <a:lnTo>
                  <a:pt x="0" y="219075"/>
                </a:lnTo>
                <a:lnTo>
                  <a:pt x="1069" y="195163"/>
                </a:lnTo>
                <a:lnTo>
                  <a:pt x="9622" y="150554"/>
                </a:lnTo>
                <a:lnTo>
                  <a:pt x="26425" y="110410"/>
                </a:lnTo>
                <a:lnTo>
                  <a:pt x="49600" y="75803"/>
                </a:lnTo>
                <a:lnTo>
                  <a:pt x="78702" y="47009"/>
                </a:lnTo>
                <a:lnTo>
                  <a:pt x="112850" y="24625"/>
                </a:lnTo>
                <a:lnTo>
                  <a:pt x="151626" y="8929"/>
                </a:lnTo>
                <a:lnTo>
                  <a:pt x="193379" y="992"/>
                </a:lnTo>
                <a:lnTo>
                  <a:pt x="21526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99734" y="2230272"/>
            <a:ext cx="375285" cy="438784"/>
          </a:xfrm>
          <a:custGeom>
            <a:avLst/>
            <a:gdLst/>
            <a:ahLst/>
            <a:cxnLst/>
            <a:rect l="l" t="t" r="r" b="b"/>
            <a:pathLst>
              <a:path w="375285" h="438785">
                <a:moveTo>
                  <a:pt x="215265" y="0"/>
                </a:moveTo>
                <a:lnTo>
                  <a:pt x="264477" y="4841"/>
                </a:lnTo>
                <a:lnTo>
                  <a:pt x="306705" y="19367"/>
                </a:lnTo>
                <a:lnTo>
                  <a:pt x="343059" y="42307"/>
                </a:lnTo>
                <a:lnTo>
                  <a:pt x="374650" y="72390"/>
                </a:lnTo>
                <a:lnTo>
                  <a:pt x="347344" y="92075"/>
                </a:lnTo>
                <a:lnTo>
                  <a:pt x="335459" y="79394"/>
                </a:lnTo>
                <a:lnTo>
                  <a:pt x="322024" y="68024"/>
                </a:lnTo>
                <a:lnTo>
                  <a:pt x="272832" y="42128"/>
                </a:lnTo>
                <a:lnTo>
                  <a:pt x="235208" y="34032"/>
                </a:lnTo>
                <a:lnTo>
                  <a:pt x="215265" y="33020"/>
                </a:lnTo>
                <a:lnTo>
                  <a:pt x="196870" y="33873"/>
                </a:lnTo>
                <a:lnTo>
                  <a:pt x="145732" y="46672"/>
                </a:lnTo>
                <a:lnTo>
                  <a:pt x="102274" y="73223"/>
                </a:lnTo>
                <a:lnTo>
                  <a:pt x="68580" y="111680"/>
                </a:lnTo>
                <a:lnTo>
                  <a:pt x="46414" y="161091"/>
                </a:lnTo>
                <a:lnTo>
                  <a:pt x="39588" y="198874"/>
                </a:lnTo>
                <a:lnTo>
                  <a:pt x="38734" y="219075"/>
                </a:lnTo>
                <a:lnTo>
                  <a:pt x="39586" y="239276"/>
                </a:lnTo>
                <a:lnTo>
                  <a:pt x="46398" y="277058"/>
                </a:lnTo>
                <a:lnTo>
                  <a:pt x="68515" y="326548"/>
                </a:lnTo>
                <a:lnTo>
                  <a:pt x="102139" y="365383"/>
                </a:lnTo>
                <a:lnTo>
                  <a:pt x="145505" y="392112"/>
                </a:lnTo>
                <a:lnTo>
                  <a:pt x="196532" y="404911"/>
                </a:lnTo>
                <a:lnTo>
                  <a:pt x="214889" y="405765"/>
                </a:lnTo>
                <a:lnTo>
                  <a:pt x="225227" y="405467"/>
                </a:lnTo>
                <a:lnTo>
                  <a:pt x="264101" y="398462"/>
                </a:lnTo>
                <a:lnTo>
                  <a:pt x="304158" y="381158"/>
                </a:lnTo>
                <a:lnTo>
                  <a:pt x="339090" y="354330"/>
                </a:lnTo>
                <a:lnTo>
                  <a:pt x="339090" y="252730"/>
                </a:lnTo>
                <a:lnTo>
                  <a:pt x="179070" y="252730"/>
                </a:lnTo>
                <a:lnTo>
                  <a:pt x="179070" y="219710"/>
                </a:lnTo>
                <a:lnTo>
                  <a:pt x="375284" y="219710"/>
                </a:lnTo>
                <a:lnTo>
                  <a:pt x="375284" y="368091"/>
                </a:lnTo>
                <a:lnTo>
                  <a:pt x="343614" y="396834"/>
                </a:lnTo>
                <a:lnTo>
                  <a:pt x="305752" y="419363"/>
                </a:lnTo>
                <a:lnTo>
                  <a:pt x="262493" y="433929"/>
                </a:lnTo>
                <a:lnTo>
                  <a:pt x="214629" y="438785"/>
                </a:lnTo>
                <a:lnTo>
                  <a:pt x="192742" y="437792"/>
                </a:lnTo>
                <a:lnTo>
                  <a:pt x="150991" y="429855"/>
                </a:lnTo>
                <a:lnTo>
                  <a:pt x="112216" y="414159"/>
                </a:lnTo>
                <a:lnTo>
                  <a:pt x="78085" y="391775"/>
                </a:lnTo>
                <a:lnTo>
                  <a:pt x="49034" y="362961"/>
                </a:lnTo>
                <a:lnTo>
                  <a:pt x="26015" y="328195"/>
                </a:lnTo>
                <a:lnTo>
                  <a:pt x="9465" y="287774"/>
                </a:lnTo>
                <a:lnTo>
                  <a:pt x="1051" y="243006"/>
                </a:lnTo>
                <a:lnTo>
                  <a:pt x="0" y="219075"/>
                </a:lnTo>
                <a:lnTo>
                  <a:pt x="1069" y="195163"/>
                </a:lnTo>
                <a:lnTo>
                  <a:pt x="9624" y="150554"/>
                </a:lnTo>
                <a:lnTo>
                  <a:pt x="26424" y="110410"/>
                </a:lnTo>
                <a:lnTo>
                  <a:pt x="49601" y="75803"/>
                </a:lnTo>
                <a:lnTo>
                  <a:pt x="78701" y="47009"/>
                </a:lnTo>
                <a:lnTo>
                  <a:pt x="112849" y="24625"/>
                </a:lnTo>
                <a:lnTo>
                  <a:pt x="151626" y="8929"/>
                </a:lnTo>
                <a:lnTo>
                  <a:pt x="193377" y="992"/>
                </a:lnTo>
                <a:lnTo>
                  <a:pt x="215265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62732" y="2884957"/>
            <a:ext cx="3005404" cy="5480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92582" y="3101492"/>
            <a:ext cx="237489" cy="1803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06004" y="3024022"/>
            <a:ext cx="207645" cy="260985"/>
          </a:xfrm>
          <a:custGeom>
            <a:avLst/>
            <a:gdLst/>
            <a:ahLst/>
            <a:cxnLst/>
            <a:rect l="l" t="t" r="r" b="b"/>
            <a:pathLst>
              <a:path w="207645" h="260985">
                <a:moveTo>
                  <a:pt x="106984" y="0"/>
                </a:moveTo>
                <a:lnTo>
                  <a:pt x="61722" y="9842"/>
                </a:lnTo>
                <a:lnTo>
                  <a:pt x="28168" y="37465"/>
                </a:lnTo>
                <a:lnTo>
                  <a:pt x="7289" y="79057"/>
                </a:lnTo>
                <a:lnTo>
                  <a:pt x="455" y="117097"/>
                </a:lnTo>
                <a:lnTo>
                  <a:pt x="0" y="130810"/>
                </a:lnTo>
                <a:lnTo>
                  <a:pt x="455" y="144522"/>
                </a:lnTo>
                <a:lnTo>
                  <a:pt x="7289" y="182562"/>
                </a:lnTo>
                <a:lnTo>
                  <a:pt x="28168" y="223837"/>
                </a:lnTo>
                <a:lnTo>
                  <a:pt x="61722" y="251142"/>
                </a:lnTo>
                <a:lnTo>
                  <a:pt x="106984" y="260985"/>
                </a:lnTo>
                <a:lnTo>
                  <a:pt x="114859" y="260707"/>
                </a:lnTo>
                <a:lnTo>
                  <a:pt x="152730" y="251301"/>
                </a:lnTo>
                <a:lnTo>
                  <a:pt x="190233" y="226695"/>
                </a:lnTo>
                <a:lnTo>
                  <a:pt x="207644" y="205105"/>
                </a:lnTo>
                <a:lnTo>
                  <a:pt x="207644" y="55880"/>
                </a:lnTo>
                <a:lnTo>
                  <a:pt x="179079" y="24765"/>
                </a:lnTo>
                <a:lnTo>
                  <a:pt x="138010" y="4445"/>
                </a:lnTo>
                <a:lnTo>
                  <a:pt x="106984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35668" y="3016402"/>
            <a:ext cx="235585" cy="1295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01521" y="3016402"/>
            <a:ext cx="235585" cy="129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87639" y="3001797"/>
            <a:ext cx="33020" cy="306705"/>
          </a:xfrm>
          <a:custGeom>
            <a:avLst/>
            <a:gdLst/>
            <a:ahLst/>
            <a:cxnLst/>
            <a:rect l="l" t="t" r="r" b="b"/>
            <a:pathLst>
              <a:path w="33020" h="306704">
                <a:moveTo>
                  <a:pt x="0" y="0"/>
                </a:moveTo>
                <a:lnTo>
                  <a:pt x="33019" y="0"/>
                </a:lnTo>
                <a:lnTo>
                  <a:pt x="33019" y="306705"/>
                </a:lnTo>
                <a:lnTo>
                  <a:pt x="0" y="30670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21749" y="2995447"/>
            <a:ext cx="136525" cy="313055"/>
          </a:xfrm>
          <a:custGeom>
            <a:avLst/>
            <a:gdLst/>
            <a:ahLst/>
            <a:cxnLst/>
            <a:rect l="l" t="t" r="r" b="b"/>
            <a:pathLst>
              <a:path w="136525" h="313054">
                <a:moveTo>
                  <a:pt x="136525" y="0"/>
                </a:moveTo>
                <a:lnTo>
                  <a:pt x="136525" y="36195"/>
                </a:lnTo>
                <a:lnTo>
                  <a:pt x="133565" y="35347"/>
                </a:lnTo>
                <a:lnTo>
                  <a:pt x="130911" y="34925"/>
                </a:lnTo>
                <a:lnTo>
                  <a:pt x="112394" y="34925"/>
                </a:lnTo>
                <a:lnTo>
                  <a:pt x="104139" y="36512"/>
                </a:lnTo>
                <a:lnTo>
                  <a:pt x="63951" y="56018"/>
                </a:lnTo>
                <a:lnTo>
                  <a:pt x="36398" y="82762"/>
                </a:lnTo>
                <a:lnTo>
                  <a:pt x="33019" y="89535"/>
                </a:lnTo>
                <a:lnTo>
                  <a:pt x="33019" y="313055"/>
                </a:lnTo>
                <a:lnTo>
                  <a:pt x="0" y="313055"/>
                </a:lnTo>
                <a:lnTo>
                  <a:pt x="0" y="6350"/>
                </a:lnTo>
                <a:lnTo>
                  <a:pt x="33019" y="6350"/>
                </a:lnTo>
                <a:lnTo>
                  <a:pt x="33019" y="59055"/>
                </a:lnTo>
                <a:lnTo>
                  <a:pt x="43237" y="46632"/>
                </a:lnTo>
                <a:lnTo>
                  <a:pt x="78422" y="16510"/>
                </a:lnTo>
                <a:lnTo>
                  <a:pt x="120749" y="1031"/>
                </a:lnTo>
                <a:lnTo>
                  <a:pt x="136525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34461" y="2994177"/>
            <a:ext cx="233679" cy="321945"/>
          </a:xfrm>
          <a:custGeom>
            <a:avLst/>
            <a:gdLst/>
            <a:ahLst/>
            <a:cxnLst/>
            <a:rect l="l" t="t" r="r" b="b"/>
            <a:pathLst>
              <a:path w="233679" h="321945">
                <a:moveTo>
                  <a:pt x="116281" y="0"/>
                </a:moveTo>
                <a:lnTo>
                  <a:pt x="168816" y="7500"/>
                </a:lnTo>
                <a:lnTo>
                  <a:pt x="207140" y="27939"/>
                </a:lnTo>
                <a:lnTo>
                  <a:pt x="226199" y="45085"/>
                </a:lnTo>
                <a:lnTo>
                  <a:pt x="207784" y="68579"/>
                </a:lnTo>
                <a:lnTo>
                  <a:pt x="200483" y="59828"/>
                </a:lnTo>
                <a:lnTo>
                  <a:pt x="191877" y="51990"/>
                </a:lnTo>
                <a:lnTo>
                  <a:pt x="145338" y="30718"/>
                </a:lnTo>
                <a:lnTo>
                  <a:pt x="116611" y="27939"/>
                </a:lnTo>
                <a:lnTo>
                  <a:pt x="99559" y="28932"/>
                </a:lnTo>
                <a:lnTo>
                  <a:pt x="60261" y="43814"/>
                </a:lnTo>
                <a:lnTo>
                  <a:pt x="40005" y="83820"/>
                </a:lnTo>
                <a:lnTo>
                  <a:pt x="40897" y="92789"/>
                </a:lnTo>
                <a:lnTo>
                  <a:pt x="70407" y="122316"/>
                </a:lnTo>
                <a:lnTo>
                  <a:pt x="112629" y="136286"/>
                </a:lnTo>
                <a:lnTo>
                  <a:pt x="136842" y="142240"/>
                </a:lnTo>
                <a:lnTo>
                  <a:pt x="149167" y="145375"/>
                </a:lnTo>
                <a:lnTo>
                  <a:pt x="193851" y="163631"/>
                </a:lnTo>
                <a:lnTo>
                  <a:pt x="225643" y="194746"/>
                </a:lnTo>
                <a:lnTo>
                  <a:pt x="233680" y="231775"/>
                </a:lnTo>
                <a:lnTo>
                  <a:pt x="233215" y="240863"/>
                </a:lnTo>
                <a:lnTo>
                  <a:pt x="217036" y="282177"/>
                </a:lnTo>
                <a:lnTo>
                  <a:pt x="178623" y="311129"/>
                </a:lnTo>
                <a:lnTo>
                  <a:pt x="131961" y="321508"/>
                </a:lnTo>
                <a:lnTo>
                  <a:pt x="118110" y="321945"/>
                </a:lnTo>
                <a:lnTo>
                  <a:pt x="99912" y="321230"/>
                </a:lnTo>
                <a:lnTo>
                  <a:pt x="51752" y="310515"/>
                </a:lnTo>
                <a:lnTo>
                  <a:pt x="11806" y="285511"/>
                </a:lnTo>
                <a:lnTo>
                  <a:pt x="0" y="273684"/>
                </a:lnTo>
                <a:lnTo>
                  <a:pt x="19685" y="248920"/>
                </a:lnTo>
                <a:lnTo>
                  <a:pt x="27703" y="257810"/>
                </a:lnTo>
                <a:lnTo>
                  <a:pt x="37147" y="266065"/>
                </a:lnTo>
                <a:lnTo>
                  <a:pt x="73741" y="286504"/>
                </a:lnTo>
                <a:lnTo>
                  <a:pt x="118745" y="294005"/>
                </a:lnTo>
                <a:lnTo>
                  <a:pt x="137039" y="292893"/>
                </a:lnTo>
                <a:lnTo>
                  <a:pt x="179070" y="276225"/>
                </a:lnTo>
                <a:lnTo>
                  <a:pt x="200660" y="231775"/>
                </a:lnTo>
                <a:lnTo>
                  <a:pt x="199767" y="221892"/>
                </a:lnTo>
                <a:lnTo>
                  <a:pt x="170257" y="189071"/>
                </a:lnTo>
                <a:lnTo>
                  <a:pt x="128035" y="174307"/>
                </a:lnTo>
                <a:lnTo>
                  <a:pt x="103822" y="168275"/>
                </a:lnTo>
                <a:lnTo>
                  <a:pt x="91497" y="165199"/>
                </a:lnTo>
                <a:lnTo>
                  <a:pt x="46813" y="148332"/>
                </a:lnTo>
                <a:lnTo>
                  <a:pt x="15021" y="119618"/>
                </a:lnTo>
                <a:lnTo>
                  <a:pt x="6985" y="85089"/>
                </a:lnTo>
                <a:lnTo>
                  <a:pt x="7442" y="76339"/>
                </a:lnTo>
                <a:lnTo>
                  <a:pt x="23269" y="37226"/>
                </a:lnTo>
                <a:lnTo>
                  <a:pt x="60125" y="10298"/>
                </a:lnTo>
                <a:lnTo>
                  <a:pt x="103615" y="416"/>
                </a:lnTo>
                <a:lnTo>
                  <a:pt x="116281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05824" y="2994177"/>
            <a:ext cx="293370" cy="321945"/>
          </a:xfrm>
          <a:custGeom>
            <a:avLst/>
            <a:gdLst/>
            <a:ahLst/>
            <a:cxnLst/>
            <a:rect l="l" t="t" r="r" b="b"/>
            <a:pathLst>
              <a:path w="293370" h="321945">
                <a:moveTo>
                  <a:pt x="147954" y="0"/>
                </a:moveTo>
                <a:lnTo>
                  <a:pt x="195882" y="7322"/>
                </a:lnTo>
                <a:lnTo>
                  <a:pt x="234718" y="28336"/>
                </a:lnTo>
                <a:lnTo>
                  <a:pt x="263929" y="59829"/>
                </a:lnTo>
                <a:lnTo>
                  <a:pt x="283210" y="100012"/>
                </a:lnTo>
                <a:lnTo>
                  <a:pt x="292152" y="146268"/>
                </a:lnTo>
                <a:lnTo>
                  <a:pt x="292747" y="162560"/>
                </a:lnTo>
                <a:lnTo>
                  <a:pt x="292747" y="171450"/>
                </a:lnTo>
                <a:lnTo>
                  <a:pt x="36194" y="171450"/>
                </a:lnTo>
                <a:lnTo>
                  <a:pt x="37289" y="183673"/>
                </a:lnTo>
                <a:lnTo>
                  <a:pt x="50766" y="229215"/>
                </a:lnTo>
                <a:lnTo>
                  <a:pt x="78325" y="265449"/>
                </a:lnTo>
                <a:lnTo>
                  <a:pt x="118471" y="288012"/>
                </a:lnTo>
                <a:lnTo>
                  <a:pt x="156210" y="293370"/>
                </a:lnTo>
                <a:lnTo>
                  <a:pt x="170602" y="292695"/>
                </a:lnTo>
                <a:lnTo>
                  <a:pt x="211137" y="282575"/>
                </a:lnTo>
                <a:lnTo>
                  <a:pt x="246324" y="260667"/>
                </a:lnTo>
                <a:lnTo>
                  <a:pt x="256539" y="250825"/>
                </a:lnTo>
                <a:lnTo>
                  <a:pt x="273685" y="272415"/>
                </a:lnTo>
                <a:lnTo>
                  <a:pt x="235649" y="302180"/>
                </a:lnTo>
                <a:lnTo>
                  <a:pt x="189626" y="318770"/>
                </a:lnTo>
                <a:lnTo>
                  <a:pt x="153669" y="321945"/>
                </a:lnTo>
                <a:lnTo>
                  <a:pt x="137184" y="321210"/>
                </a:lnTo>
                <a:lnTo>
                  <a:pt x="91757" y="310197"/>
                </a:lnTo>
                <a:lnTo>
                  <a:pt x="53838" y="287039"/>
                </a:lnTo>
                <a:lnTo>
                  <a:pt x="25085" y="253285"/>
                </a:lnTo>
                <a:lnTo>
                  <a:pt x="6434" y="210601"/>
                </a:lnTo>
                <a:lnTo>
                  <a:pt x="0" y="160654"/>
                </a:lnTo>
                <a:lnTo>
                  <a:pt x="695" y="144362"/>
                </a:lnTo>
                <a:lnTo>
                  <a:pt x="11112" y="98107"/>
                </a:lnTo>
                <a:lnTo>
                  <a:pt x="32606" y="58280"/>
                </a:lnTo>
                <a:lnTo>
                  <a:pt x="63504" y="27622"/>
                </a:lnTo>
                <a:lnTo>
                  <a:pt x="102835" y="7143"/>
                </a:lnTo>
                <a:lnTo>
                  <a:pt x="132362" y="793"/>
                </a:lnTo>
                <a:lnTo>
                  <a:pt x="147954" y="0"/>
                </a:lnTo>
                <a:close/>
              </a:path>
            </a:pathLst>
          </a:custGeom>
          <a:ln w="12699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2616" y="2994177"/>
            <a:ext cx="240029" cy="314325"/>
          </a:xfrm>
          <a:custGeom>
            <a:avLst/>
            <a:gdLst/>
            <a:ahLst/>
            <a:cxnLst/>
            <a:rect l="l" t="t" r="r" b="b"/>
            <a:pathLst>
              <a:path w="240029" h="314325">
                <a:moveTo>
                  <a:pt x="143509" y="0"/>
                </a:moveTo>
                <a:lnTo>
                  <a:pt x="184940" y="5953"/>
                </a:lnTo>
                <a:lnTo>
                  <a:pt x="226099" y="37484"/>
                </a:lnTo>
                <a:lnTo>
                  <a:pt x="238482" y="75426"/>
                </a:lnTo>
                <a:lnTo>
                  <a:pt x="240029" y="99695"/>
                </a:lnTo>
                <a:lnTo>
                  <a:pt x="240029" y="314325"/>
                </a:lnTo>
                <a:lnTo>
                  <a:pt x="207009" y="314325"/>
                </a:lnTo>
                <a:lnTo>
                  <a:pt x="207009" y="106679"/>
                </a:lnTo>
                <a:lnTo>
                  <a:pt x="206672" y="96043"/>
                </a:lnTo>
                <a:lnTo>
                  <a:pt x="195097" y="56673"/>
                </a:lnTo>
                <a:lnTo>
                  <a:pt x="162877" y="33654"/>
                </a:lnTo>
                <a:lnTo>
                  <a:pt x="132714" y="29845"/>
                </a:lnTo>
                <a:lnTo>
                  <a:pt x="125409" y="30122"/>
                </a:lnTo>
                <a:lnTo>
                  <a:pt x="82311" y="42386"/>
                </a:lnTo>
                <a:lnTo>
                  <a:pt x="46234" y="67488"/>
                </a:lnTo>
                <a:lnTo>
                  <a:pt x="33019" y="82550"/>
                </a:lnTo>
                <a:lnTo>
                  <a:pt x="33019" y="314325"/>
                </a:lnTo>
                <a:lnTo>
                  <a:pt x="0" y="314325"/>
                </a:lnTo>
                <a:lnTo>
                  <a:pt x="0" y="7620"/>
                </a:lnTo>
                <a:lnTo>
                  <a:pt x="33019" y="7620"/>
                </a:lnTo>
                <a:lnTo>
                  <a:pt x="33019" y="53975"/>
                </a:lnTo>
                <a:lnTo>
                  <a:pt x="37382" y="48934"/>
                </a:lnTo>
                <a:lnTo>
                  <a:pt x="72863" y="21074"/>
                </a:lnTo>
                <a:lnTo>
                  <a:pt x="110807" y="4762"/>
                </a:lnTo>
                <a:lnTo>
                  <a:pt x="135273" y="297"/>
                </a:lnTo>
                <a:lnTo>
                  <a:pt x="14350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61616" y="2994177"/>
            <a:ext cx="240029" cy="314325"/>
          </a:xfrm>
          <a:custGeom>
            <a:avLst/>
            <a:gdLst/>
            <a:ahLst/>
            <a:cxnLst/>
            <a:rect l="l" t="t" r="r" b="b"/>
            <a:pathLst>
              <a:path w="240029" h="314325">
                <a:moveTo>
                  <a:pt x="143509" y="0"/>
                </a:moveTo>
                <a:lnTo>
                  <a:pt x="184945" y="5953"/>
                </a:lnTo>
                <a:lnTo>
                  <a:pt x="226099" y="37484"/>
                </a:lnTo>
                <a:lnTo>
                  <a:pt x="238482" y="75426"/>
                </a:lnTo>
                <a:lnTo>
                  <a:pt x="240029" y="99695"/>
                </a:lnTo>
                <a:lnTo>
                  <a:pt x="240029" y="314325"/>
                </a:lnTo>
                <a:lnTo>
                  <a:pt x="207009" y="314325"/>
                </a:lnTo>
                <a:lnTo>
                  <a:pt x="207009" y="106679"/>
                </a:lnTo>
                <a:lnTo>
                  <a:pt x="206672" y="96043"/>
                </a:lnTo>
                <a:lnTo>
                  <a:pt x="195106" y="56673"/>
                </a:lnTo>
                <a:lnTo>
                  <a:pt x="162877" y="33654"/>
                </a:lnTo>
                <a:lnTo>
                  <a:pt x="132714" y="29845"/>
                </a:lnTo>
                <a:lnTo>
                  <a:pt x="125411" y="30122"/>
                </a:lnTo>
                <a:lnTo>
                  <a:pt x="82311" y="42386"/>
                </a:lnTo>
                <a:lnTo>
                  <a:pt x="46234" y="67488"/>
                </a:lnTo>
                <a:lnTo>
                  <a:pt x="33019" y="82550"/>
                </a:lnTo>
                <a:lnTo>
                  <a:pt x="33019" y="314325"/>
                </a:lnTo>
                <a:lnTo>
                  <a:pt x="0" y="314325"/>
                </a:lnTo>
                <a:lnTo>
                  <a:pt x="0" y="7620"/>
                </a:lnTo>
                <a:lnTo>
                  <a:pt x="33019" y="7620"/>
                </a:lnTo>
                <a:lnTo>
                  <a:pt x="33019" y="53975"/>
                </a:lnTo>
                <a:lnTo>
                  <a:pt x="37384" y="48934"/>
                </a:lnTo>
                <a:lnTo>
                  <a:pt x="72863" y="21074"/>
                </a:lnTo>
                <a:lnTo>
                  <a:pt x="110807" y="4762"/>
                </a:lnTo>
                <a:lnTo>
                  <a:pt x="135273" y="297"/>
                </a:lnTo>
                <a:lnTo>
                  <a:pt x="14350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69809" y="2994177"/>
            <a:ext cx="277495" cy="438784"/>
          </a:xfrm>
          <a:custGeom>
            <a:avLst/>
            <a:gdLst/>
            <a:ahLst/>
            <a:cxnLst/>
            <a:rect l="l" t="t" r="r" b="b"/>
            <a:pathLst>
              <a:path w="277495" h="438785">
                <a:moveTo>
                  <a:pt x="137159" y="0"/>
                </a:moveTo>
                <a:lnTo>
                  <a:pt x="183653" y="8572"/>
                </a:lnTo>
                <a:lnTo>
                  <a:pt x="223121" y="33337"/>
                </a:lnTo>
                <a:lnTo>
                  <a:pt x="243839" y="57150"/>
                </a:lnTo>
                <a:lnTo>
                  <a:pt x="243839" y="7620"/>
                </a:lnTo>
                <a:lnTo>
                  <a:pt x="277494" y="7620"/>
                </a:lnTo>
                <a:lnTo>
                  <a:pt x="277494" y="311150"/>
                </a:lnTo>
                <a:lnTo>
                  <a:pt x="271242" y="358060"/>
                </a:lnTo>
                <a:lnTo>
                  <a:pt x="253287" y="392747"/>
                </a:lnTo>
                <a:lnTo>
                  <a:pt x="215663" y="423306"/>
                </a:lnTo>
                <a:lnTo>
                  <a:pt x="179366" y="435034"/>
                </a:lnTo>
                <a:lnTo>
                  <a:pt x="139064" y="438784"/>
                </a:lnTo>
                <a:lnTo>
                  <a:pt x="129718" y="438665"/>
                </a:lnTo>
                <a:lnTo>
                  <a:pt x="88028" y="434101"/>
                </a:lnTo>
                <a:lnTo>
                  <a:pt x="51831" y="419516"/>
                </a:lnTo>
                <a:lnTo>
                  <a:pt x="18414" y="392430"/>
                </a:lnTo>
                <a:lnTo>
                  <a:pt x="37464" y="367030"/>
                </a:lnTo>
                <a:lnTo>
                  <a:pt x="47825" y="378182"/>
                </a:lnTo>
                <a:lnTo>
                  <a:pt x="58581" y="387508"/>
                </a:lnTo>
                <a:lnTo>
                  <a:pt x="93700" y="404852"/>
                </a:lnTo>
                <a:lnTo>
                  <a:pt x="139064" y="410209"/>
                </a:lnTo>
                <a:lnTo>
                  <a:pt x="149423" y="409872"/>
                </a:lnTo>
                <a:lnTo>
                  <a:pt x="188297" y="401697"/>
                </a:lnTo>
                <a:lnTo>
                  <a:pt x="225266" y="373697"/>
                </a:lnTo>
                <a:lnTo>
                  <a:pt x="241696" y="336391"/>
                </a:lnTo>
                <a:lnTo>
                  <a:pt x="243839" y="311784"/>
                </a:lnTo>
                <a:lnTo>
                  <a:pt x="243839" y="263525"/>
                </a:lnTo>
                <a:lnTo>
                  <a:pt x="234869" y="274855"/>
                </a:lnTo>
                <a:lnTo>
                  <a:pt x="224472" y="285353"/>
                </a:lnTo>
                <a:lnTo>
                  <a:pt x="185021" y="311209"/>
                </a:lnTo>
                <a:lnTo>
                  <a:pt x="137159" y="320675"/>
                </a:lnTo>
                <a:lnTo>
                  <a:pt x="122236" y="319980"/>
                </a:lnTo>
                <a:lnTo>
                  <a:pt x="81279" y="309562"/>
                </a:lnTo>
                <a:lnTo>
                  <a:pt x="47288" y="287357"/>
                </a:lnTo>
                <a:lnTo>
                  <a:pt x="21750" y="254396"/>
                </a:lnTo>
                <a:lnTo>
                  <a:pt x="5534" y="211792"/>
                </a:lnTo>
                <a:lnTo>
                  <a:pt x="0" y="160654"/>
                </a:lnTo>
                <a:lnTo>
                  <a:pt x="614" y="142954"/>
                </a:lnTo>
                <a:lnTo>
                  <a:pt x="9842" y="94614"/>
                </a:lnTo>
                <a:lnTo>
                  <a:pt x="29250" y="54848"/>
                </a:lnTo>
                <a:lnTo>
                  <a:pt x="57707" y="25241"/>
                </a:lnTo>
                <a:lnTo>
                  <a:pt x="94295" y="6429"/>
                </a:lnTo>
                <a:lnTo>
                  <a:pt x="122236" y="714"/>
                </a:lnTo>
                <a:lnTo>
                  <a:pt x="13715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71677" y="2994177"/>
            <a:ext cx="292735" cy="321945"/>
          </a:xfrm>
          <a:custGeom>
            <a:avLst/>
            <a:gdLst/>
            <a:ahLst/>
            <a:cxnLst/>
            <a:rect l="l" t="t" r="r" b="b"/>
            <a:pathLst>
              <a:path w="292735" h="321945">
                <a:moveTo>
                  <a:pt x="147955" y="0"/>
                </a:moveTo>
                <a:lnTo>
                  <a:pt x="195875" y="7322"/>
                </a:lnTo>
                <a:lnTo>
                  <a:pt x="234711" y="28336"/>
                </a:lnTo>
                <a:lnTo>
                  <a:pt x="263918" y="59829"/>
                </a:lnTo>
                <a:lnTo>
                  <a:pt x="283210" y="100012"/>
                </a:lnTo>
                <a:lnTo>
                  <a:pt x="292139" y="146268"/>
                </a:lnTo>
                <a:lnTo>
                  <a:pt x="292735" y="162560"/>
                </a:lnTo>
                <a:lnTo>
                  <a:pt x="292735" y="171450"/>
                </a:lnTo>
                <a:lnTo>
                  <a:pt x="36195" y="171450"/>
                </a:lnTo>
                <a:lnTo>
                  <a:pt x="37282" y="183673"/>
                </a:lnTo>
                <a:lnTo>
                  <a:pt x="50759" y="229215"/>
                </a:lnTo>
                <a:lnTo>
                  <a:pt x="78323" y="265449"/>
                </a:lnTo>
                <a:lnTo>
                  <a:pt x="118464" y="288012"/>
                </a:lnTo>
                <a:lnTo>
                  <a:pt x="156210" y="293370"/>
                </a:lnTo>
                <a:lnTo>
                  <a:pt x="170594" y="292695"/>
                </a:lnTo>
                <a:lnTo>
                  <a:pt x="211137" y="282575"/>
                </a:lnTo>
                <a:lnTo>
                  <a:pt x="246316" y="260667"/>
                </a:lnTo>
                <a:lnTo>
                  <a:pt x="256540" y="250825"/>
                </a:lnTo>
                <a:lnTo>
                  <a:pt x="273685" y="272415"/>
                </a:lnTo>
                <a:lnTo>
                  <a:pt x="235644" y="302180"/>
                </a:lnTo>
                <a:lnTo>
                  <a:pt x="189626" y="318770"/>
                </a:lnTo>
                <a:lnTo>
                  <a:pt x="153670" y="321945"/>
                </a:lnTo>
                <a:lnTo>
                  <a:pt x="137177" y="321210"/>
                </a:lnTo>
                <a:lnTo>
                  <a:pt x="91757" y="310197"/>
                </a:lnTo>
                <a:lnTo>
                  <a:pt x="53831" y="287039"/>
                </a:lnTo>
                <a:lnTo>
                  <a:pt x="25080" y="253285"/>
                </a:lnTo>
                <a:lnTo>
                  <a:pt x="6429" y="210601"/>
                </a:lnTo>
                <a:lnTo>
                  <a:pt x="0" y="160654"/>
                </a:lnTo>
                <a:lnTo>
                  <a:pt x="693" y="144362"/>
                </a:lnTo>
                <a:lnTo>
                  <a:pt x="11112" y="98107"/>
                </a:lnTo>
                <a:lnTo>
                  <a:pt x="32599" y="58280"/>
                </a:lnTo>
                <a:lnTo>
                  <a:pt x="63495" y="27622"/>
                </a:lnTo>
                <a:lnTo>
                  <a:pt x="102827" y="7143"/>
                </a:lnTo>
                <a:lnTo>
                  <a:pt x="132355" y="793"/>
                </a:lnTo>
                <a:lnTo>
                  <a:pt x="147955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92582" y="2911627"/>
            <a:ext cx="229235" cy="169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78749" y="2903372"/>
            <a:ext cx="50800" cy="50165"/>
          </a:xfrm>
          <a:custGeom>
            <a:avLst/>
            <a:gdLst/>
            <a:ahLst/>
            <a:cxnLst/>
            <a:rect l="l" t="t" r="r" b="b"/>
            <a:pathLst>
              <a:path w="50800" h="50164">
                <a:moveTo>
                  <a:pt x="25399" y="0"/>
                </a:moveTo>
                <a:lnTo>
                  <a:pt x="32588" y="0"/>
                </a:lnTo>
                <a:lnTo>
                  <a:pt x="38620" y="2327"/>
                </a:lnTo>
                <a:lnTo>
                  <a:pt x="43497" y="6985"/>
                </a:lnTo>
                <a:lnTo>
                  <a:pt x="48361" y="11642"/>
                </a:lnTo>
                <a:lnTo>
                  <a:pt x="50799" y="17567"/>
                </a:lnTo>
                <a:lnTo>
                  <a:pt x="50799" y="24765"/>
                </a:lnTo>
                <a:lnTo>
                  <a:pt x="50799" y="31962"/>
                </a:lnTo>
                <a:lnTo>
                  <a:pt x="48361" y="37993"/>
                </a:lnTo>
                <a:lnTo>
                  <a:pt x="43497" y="42862"/>
                </a:lnTo>
                <a:lnTo>
                  <a:pt x="38620" y="47730"/>
                </a:lnTo>
                <a:lnTo>
                  <a:pt x="32588" y="50165"/>
                </a:lnTo>
                <a:lnTo>
                  <a:pt x="25399" y="50165"/>
                </a:lnTo>
                <a:lnTo>
                  <a:pt x="18618" y="50165"/>
                </a:lnTo>
                <a:lnTo>
                  <a:pt x="12699" y="47730"/>
                </a:lnTo>
                <a:lnTo>
                  <a:pt x="7619" y="42862"/>
                </a:lnTo>
                <a:lnTo>
                  <a:pt x="2539" y="37993"/>
                </a:lnTo>
                <a:lnTo>
                  <a:pt x="0" y="31962"/>
                </a:lnTo>
                <a:lnTo>
                  <a:pt x="0" y="24765"/>
                </a:lnTo>
                <a:lnTo>
                  <a:pt x="0" y="17567"/>
                </a:lnTo>
                <a:lnTo>
                  <a:pt x="2539" y="11642"/>
                </a:lnTo>
                <a:lnTo>
                  <a:pt x="7619" y="6985"/>
                </a:lnTo>
                <a:lnTo>
                  <a:pt x="12699" y="2327"/>
                </a:lnTo>
                <a:lnTo>
                  <a:pt x="18618" y="0"/>
                </a:lnTo>
                <a:lnTo>
                  <a:pt x="25399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62737" y="2884957"/>
            <a:ext cx="299720" cy="423545"/>
          </a:xfrm>
          <a:custGeom>
            <a:avLst/>
            <a:gdLst/>
            <a:ahLst/>
            <a:cxnLst/>
            <a:rect l="l" t="t" r="r" b="b"/>
            <a:pathLst>
              <a:path w="299720" h="423545">
                <a:moveTo>
                  <a:pt x="0" y="0"/>
                </a:moveTo>
                <a:lnTo>
                  <a:pt x="174370" y="0"/>
                </a:lnTo>
                <a:lnTo>
                  <a:pt x="200002" y="1805"/>
                </a:lnTo>
                <a:lnTo>
                  <a:pt x="242797" y="16252"/>
                </a:lnTo>
                <a:lnTo>
                  <a:pt x="273741" y="44668"/>
                </a:lnTo>
                <a:lnTo>
                  <a:pt x="289495" y="84197"/>
                </a:lnTo>
                <a:lnTo>
                  <a:pt x="291464" y="107950"/>
                </a:lnTo>
                <a:lnTo>
                  <a:pt x="291067" y="117872"/>
                </a:lnTo>
                <a:lnTo>
                  <a:pt x="277780" y="160257"/>
                </a:lnTo>
                <a:lnTo>
                  <a:pt x="251300" y="189924"/>
                </a:lnTo>
                <a:lnTo>
                  <a:pt x="217004" y="205105"/>
                </a:lnTo>
                <a:lnTo>
                  <a:pt x="225456" y="206811"/>
                </a:lnTo>
                <a:lnTo>
                  <a:pt x="263136" y="227885"/>
                </a:lnTo>
                <a:lnTo>
                  <a:pt x="289418" y="264199"/>
                </a:lnTo>
                <a:lnTo>
                  <a:pt x="299719" y="309245"/>
                </a:lnTo>
                <a:lnTo>
                  <a:pt x="297710" y="334486"/>
                </a:lnTo>
                <a:lnTo>
                  <a:pt x="281637" y="376396"/>
                </a:lnTo>
                <a:lnTo>
                  <a:pt x="249938" y="406400"/>
                </a:lnTo>
                <a:lnTo>
                  <a:pt x="205241" y="421640"/>
                </a:lnTo>
                <a:lnTo>
                  <a:pt x="178181" y="423545"/>
                </a:lnTo>
                <a:lnTo>
                  <a:pt x="0" y="4235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2B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600208" y="1152487"/>
            <a:ext cx="19488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4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4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605" dirty="0">
                <a:solidFill>
                  <a:srgbClr val="FFFFFF"/>
                </a:solidFill>
                <a:latin typeface="Trebuchet MS"/>
                <a:cs typeface="Trebuchet MS"/>
              </a:rPr>
              <a:t>101: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202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</a:t>
            </a:r>
            <a:r>
              <a:rPr sz="3200" spc="-130" dirty="0"/>
              <a:t> </a:t>
            </a:r>
            <a:r>
              <a:rPr sz="3200" spc="-250" dirty="0"/>
              <a:t>git?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05547"/>
            <a:ext cx="5347970" cy="8712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5080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isn’t the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only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version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control  </a:t>
            </a:r>
            <a:r>
              <a:rPr sz="2800" spc="-275" dirty="0">
                <a:solidFill>
                  <a:srgbClr val="414141"/>
                </a:solidFill>
                <a:latin typeface="DejaVu Sans"/>
                <a:cs typeface="DejaVu Sans"/>
              </a:rPr>
              <a:t>system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8489" y="4168203"/>
            <a:ext cx="3601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200" spc="-210" dirty="0">
                <a:solidFill>
                  <a:srgbClr val="414141"/>
                </a:solidFill>
                <a:latin typeface="DejaVu Sans"/>
                <a:cs typeface="DejaVu Sans"/>
              </a:rPr>
              <a:t>But </a:t>
            </a:r>
            <a:r>
              <a:rPr sz="2200" spc="-229" dirty="0">
                <a:solidFill>
                  <a:srgbClr val="414141"/>
                </a:solidFill>
                <a:latin typeface="DejaVu Sans"/>
                <a:cs typeface="DejaVu Sans"/>
              </a:rPr>
              <a:t>(we </a:t>
            </a:r>
            <a:r>
              <a:rPr sz="2200" spc="-225" dirty="0">
                <a:solidFill>
                  <a:srgbClr val="414141"/>
                </a:solidFill>
                <a:latin typeface="DejaVu Sans"/>
                <a:cs typeface="DejaVu Sans"/>
              </a:rPr>
              <a:t>think) </a:t>
            </a:r>
            <a:r>
              <a:rPr sz="2200" spc="-190" dirty="0">
                <a:solidFill>
                  <a:srgbClr val="414141"/>
                </a:solidFill>
                <a:latin typeface="DejaVu Sans"/>
                <a:cs typeface="DejaVu Sans"/>
              </a:rPr>
              <a:t>it’s the</a:t>
            </a:r>
            <a:r>
              <a:rPr sz="2200" spc="16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200" spc="-165" dirty="0">
                <a:solidFill>
                  <a:srgbClr val="414141"/>
                </a:solidFill>
                <a:latin typeface="DejaVu Sans"/>
                <a:cs typeface="DejaVu Sans"/>
              </a:rPr>
              <a:t>best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8774" y="2342315"/>
            <a:ext cx="2852934" cy="55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2834" y="3046408"/>
            <a:ext cx="2914281" cy="67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3385" y="2439098"/>
            <a:ext cx="841322" cy="1009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913553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5237" y="1678558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2" y="0"/>
                </a:lnTo>
                <a:lnTo>
                  <a:pt x="7678762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3977" y="2190889"/>
            <a:ext cx="43808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4" dirty="0">
                <a:solidFill>
                  <a:srgbClr val="FFFFFF"/>
                </a:solidFill>
                <a:latin typeface="DejaVu Sans"/>
                <a:cs typeface="DejaVu Sans"/>
              </a:rPr>
              <a:t>How </a:t>
            </a:r>
            <a:r>
              <a:rPr sz="4000" spc="-215" dirty="0">
                <a:solidFill>
                  <a:srgbClr val="FFFFFF"/>
                </a:solidFill>
                <a:latin typeface="DejaVu Sans"/>
                <a:cs typeface="DejaVu Sans"/>
              </a:rPr>
              <a:t>does </a:t>
            </a:r>
            <a:r>
              <a:rPr sz="4000" spc="-330" dirty="0">
                <a:solidFill>
                  <a:srgbClr val="FFFFFF"/>
                </a:solidFill>
                <a:latin typeface="DejaVu Sans"/>
                <a:cs typeface="DejaVu Sans"/>
              </a:rPr>
              <a:t>git </a:t>
            </a:r>
            <a:r>
              <a:rPr sz="4000" spc="-300" dirty="0">
                <a:solidFill>
                  <a:srgbClr val="FFFFFF"/>
                </a:solidFill>
                <a:latin typeface="DejaVu Sans"/>
                <a:cs typeface="DejaVu Sans"/>
              </a:rPr>
              <a:t>work?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1678558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4" y="0"/>
                </a:lnTo>
                <a:lnTo>
                  <a:pt x="1465234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856" y="1711579"/>
            <a:ext cx="6889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890" dirty="0">
                <a:solidFill>
                  <a:srgbClr val="3D8CA0"/>
                </a:solidFill>
              </a:rPr>
              <a:t>3</a:t>
            </a:r>
            <a:endParaRPr sz="9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3509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/>
              <a:t>How </a:t>
            </a:r>
            <a:r>
              <a:rPr sz="3200" spc="-175" dirty="0"/>
              <a:t>does </a:t>
            </a:r>
            <a:r>
              <a:rPr sz="3200" spc="-265" dirty="0"/>
              <a:t>git</a:t>
            </a:r>
            <a:r>
              <a:rPr sz="3200" spc="-254" dirty="0"/>
              <a:t> </a:t>
            </a:r>
            <a:r>
              <a:rPr sz="3200" spc="-240" dirty="0"/>
              <a:t>work?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22070"/>
            <a:ext cx="5295265" cy="18110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5080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Can </a:t>
            </a:r>
            <a:r>
              <a:rPr sz="2800" spc="-160" dirty="0">
                <a:solidFill>
                  <a:srgbClr val="414141"/>
                </a:solidFill>
                <a:latin typeface="DejaVu Sans"/>
                <a:cs typeface="DejaVu Sans"/>
              </a:rPr>
              <a:t>be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complicated </a:t>
            </a:r>
            <a:r>
              <a:rPr sz="2800" spc="-295" dirty="0">
                <a:solidFill>
                  <a:srgbClr val="414141"/>
                </a:solidFill>
                <a:latin typeface="DejaVu Sans"/>
                <a:cs typeface="DejaVu Sans"/>
              </a:rPr>
              <a:t>at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first,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but 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there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are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few key</a:t>
            </a:r>
            <a:r>
              <a:rPr sz="2800" spc="5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concepts</a:t>
            </a:r>
            <a:endParaRPr sz="2800">
              <a:latin typeface="DejaVu Sans"/>
              <a:cs typeface="DejaVu Sans"/>
            </a:endParaRPr>
          </a:p>
          <a:p>
            <a:pPr marL="520700" marR="572135" indent="-508000">
              <a:lnSpc>
                <a:spcPts val="3329"/>
              </a:lnSpc>
              <a:spcBef>
                <a:spcPts val="74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75" dirty="0">
                <a:solidFill>
                  <a:srgbClr val="414141"/>
                </a:solidFill>
                <a:latin typeface="DejaVu Sans"/>
                <a:cs typeface="DejaVu Sans"/>
              </a:rPr>
              <a:t>Important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terminology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in  </a:t>
            </a:r>
            <a:r>
              <a:rPr sz="2800" spc="-195" dirty="0">
                <a:solidFill>
                  <a:srgbClr val="414141"/>
                </a:solidFill>
                <a:latin typeface="DejaVu Sans"/>
                <a:cs typeface="DejaVu Sans"/>
              </a:rPr>
              <a:t>following </a:t>
            </a:r>
            <a:r>
              <a:rPr sz="2800" spc="-170" dirty="0">
                <a:solidFill>
                  <a:srgbClr val="414141"/>
                </a:solidFill>
                <a:latin typeface="DejaVu Sans"/>
                <a:cs typeface="DejaVu Sans"/>
              </a:rPr>
              <a:t>slides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are</a:t>
            </a:r>
            <a:r>
              <a:rPr sz="2800" spc="-16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90" dirty="0">
                <a:solidFill>
                  <a:srgbClr val="0000FF"/>
                </a:solidFill>
                <a:latin typeface="DejaVu Sans"/>
                <a:cs typeface="DejaVu Sans"/>
              </a:rPr>
              <a:t>blue</a:t>
            </a:r>
            <a:endParaRPr sz="2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507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200" dirty="0"/>
              <a:t> </a:t>
            </a:r>
            <a:r>
              <a:rPr sz="3200" spc="-245" dirty="0">
                <a:solidFill>
                  <a:srgbClr val="0000FF"/>
                </a:solidFill>
              </a:rPr>
              <a:t>Snapshots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464053"/>
            <a:ext cx="5458460" cy="3197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marR="107314" indent="-457200">
              <a:lnSpc>
                <a:spcPct val="79900"/>
              </a:lnSpc>
              <a:spcBef>
                <a:spcPts val="67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400" spc="-245" dirty="0">
                <a:solidFill>
                  <a:srgbClr val="414141"/>
                </a:solidFill>
                <a:latin typeface="DejaVu Sans"/>
                <a:cs typeface="DejaVu Sans"/>
              </a:rPr>
              <a:t>way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400" spc="-145" dirty="0">
                <a:solidFill>
                  <a:srgbClr val="414141"/>
                </a:solidFill>
                <a:latin typeface="DejaVu Sans"/>
                <a:cs typeface="DejaVu Sans"/>
              </a:rPr>
              <a:t>keeps </a:t>
            </a:r>
            <a:r>
              <a:rPr sz="2400" spc="-210" dirty="0">
                <a:solidFill>
                  <a:srgbClr val="414141"/>
                </a:solidFill>
                <a:latin typeface="DejaVu Sans"/>
                <a:cs typeface="DejaVu Sans"/>
              </a:rPr>
              <a:t>track </a:t>
            </a:r>
            <a:r>
              <a:rPr sz="2400" spc="-155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your </a:t>
            </a:r>
            <a:r>
              <a:rPr sz="2400" spc="-130" dirty="0">
                <a:solidFill>
                  <a:srgbClr val="414141"/>
                </a:solidFill>
                <a:latin typeface="DejaVu Sans"/>
                <a:cs typeface="DejaVu Sans"/>
              </a:rPr>
              <a:t>code 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history</a:t>
            </a:r>
            <a:endParaRPr sz="2400" dirty="0">
              <a:latin typeface="DejaVu Sans"/>
              <a:cs typeface="DejaVu Sans"/>
            </a:endParaRPr>
          </a:p>
          <a:p>
            <a:pPr marL="469900" marR="186055" indent="-457200">
              <a:lnSpc>
                <a:spcPct val="77200"/>
              </a:lnSpc>
              <a:spcBef>
                <a:spcPts val="65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85" dirty="0">
                <a:solidFill>
                  <a:srgbClr val="414141"/>
                </a:solidFill>
                <a:latin typeface="DejaVu Sans"/>
                <a:cs typeface="DejaVu Sans"/>
              </a:rPr>
              <a:t>Essentially </a:t>
            </a:r>
            <a:r>
              <a:rPr sz="2400" spc="-160" dirty="0">
                <a:solidFill>
                  <a:srgbClr val="414141"/>
                </a:solidFill>
                <a:latin typeface="DejaVu Sans"/>
                <a:cs typeface="DejaVu Sans"/>
              </a:rPr>
              <a:t>records </a:t>
            </a:r>
            <a:r>
              <a:rPr sz="2400" spc="-245" dirty="0">
                <a:solidFill>
                  <a:srgbClr val="414141"/>
                </a:solidFill>
                <a:latin typeface="DejaVu Sans"/>
                <a:cs typeface="DejaVu Sans"/>
              </a:rPr>
              <a:t>what </a:t>
            </a:r>
            <a:r>
              <a:rPr sz="2400" spc="-180" dirty="0">
                <a:solidFill>
                  <a:srgbClr val="414141"/>
                </a:solidFill>
                <a:latin typeface="DejaVu Sans"/>
                <a:cs typeface="DejaVu Sans"/>
              </a:rPr>
              <a:t>all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your </a:t>
            </a:r>
            <a:r>
              <a:rPr sz="2400" spc="-160" dirty="0">
                <a:solidFill>
                  <a:srgbClr val="414141"/>
                </a:solidFill>
                <a:latin typeface="DejaVu Sans"/>
                <a:cs typeface="DejaVu Sans"/>
              </a:rPr>
              <a:t>files  </a:t>
            </a:r>
            <a:r>
              <a:rPr sz="2400" spc="-135" dirty="0">
                <a:solidFill>
                  <a:srgbClr val="414141"/>
                </a:solidFill>
                <a:latin typeface="DejaVu Sans"/>
                <a:cs typeface="DejaVu Sans"/>
              </a:rPr>
              <a:t>look </a:t>
            </a:r>
            <a:r>
              <a:rPr sz="2400" spc="-150" dirty="0">
                <a:solidFill>
                  <a:srgbClr val="414141"/>
                </a:solidFill>
                <a:latin typeface="DejaVu Sans"/>
                <a:cs typeface="DejaVu Sans"/>
              </a:rPr>
              <a:t>like </a:t>
            </a:r>
            <a:r>
              <a:rPr sz="2400" spc="-254" dirty="0">
                <a:solidFill>
                  <a:srgbClr val="414141"/>
                </a:solidFill>
                <a:latin typeface="DejaVu Sans"/>
                <a:cs typeface="DejaVu Sans"/>
              </a:rPr>
              <a:t>at </a:t>
            </a:r>
            <a:r>
              <a:rPr sz="2400" spc="-225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400" spc="-185" dirty="0">
                <a:solidFill>
                  <a:srgbClr val="414141"/>
                </a:solidFill>
                <a:latin typeface="DejaVu Sans"/>
                <a:cs typeface="DejaVu Sans"/>
              </a:rPr>
              <a:t>given point </a:t>
            </a:r>
            <a:r>
              <a:rPr sz="2400" spc="-190" dirty="0">
                <a:solidFill>
                  <a:srgbClr val="414141"/>
                </a:solidFill>
                <a:latin typeface="DejaVu Sans"/>
                <a:cs typeface="DejaVu Sans"/>
              </a:rPr>
              <a:t>in</a:t>
            </a:r>
            <a:r>
              <a:rPr sz="2400" spc="9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400" spc="-250" dirty="0">
                <a:solidFill>
                  <a:srgbClr val="414141"/>
                </a:solidFill>
                <a:latin typeface="DejaVu Sans"/>
                <a:cs typeface="DejaVu Sans"/>
              </a:rPr>
              <a:t>time</a:t>
            </a:r>
            <a:endParaRPr sz="2400" dirty="0">
              <a:latin typeface="DejaVu Sans"/>
              <a:cs typeface="DejaVu Sans"/>
            </a:endParaRPr>
          </a:p>
          <a:p>
            <a:pPr marL="469900" marR="97790" indent="-457200">
              <a:lnSpc>
                <a:spcPts val="2320"/>
              </a:lnSpc>
              <a:spcBef>
                <a:spcPts val="54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5" dirty="0">
                <a:solidFill>
                  <a:srgbClr val="414141"/>
                </a:solidFill>
                <a:latin typeface="DejaVu Sans"/>
                <a:cs typeface="DejaVu Sans"/>
              </a:rPr>
              <a:t>You </a:t>
            </a:r>
            <a:r>
              <a:rPr sz="2400" spc="-140" dirty="0">
                <a:solidFill>
                  <a:srgbClr val="414141"/>
                </a:solidFill>
                <a:latin typeface="DejaVu Sans"/>
                <a:cs typeface="DejaVu Sans"/>
              </a:rPr>
              <a:t>decide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when </a:t>
            </a:r>
            <a:r>
              <a:rPr sz="2400" spc="-190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take </a:t>
            </a:r>
            <a:r>
              <a:rPr sz="2400" spc="-225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400" spc="-195" dirty="0">
                <a:solidFill>
                  <a:srgbClr val="414141"/>
                </a:solidFill>
                <a:latin typeface="DejaVu Sans"/>
                <a:cs typeface="DejaVu Sans"/>
              </a:rPr>
              <a:t>snapshot, 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and </a:t>
            </a:r>
            <a:r>
              <a:rPr sz="2400" spc="-155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400" spc="-245" dirty="0">
                <a:solidFill>
                  <a:srgbClr val="414141"/>
                </a:solidFill>
                <a:latin typeface="DejaVu Sans"/>
                <a:cs typeface="DejaVu Sans"/>
              </a:rPr>
              <a:t>what</a:t>
            </a:r>
            <a:r>
              <a:rPr sz="2400" spc="-8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400" spc="-160" dirty="0">
                <a:solidFill>
                  <a:srgbClr val="414141"/>
                </a:solidFill>
                <a:latin typeface="DejaVu Sans"/>
                <a:cs typeface="DejaVu Sans"/>
              </a:rPr>
              <a:t>files</a:t>
            </a:r>
            <a:endParaRPr sz="2400" dirty="0">
              <a:latin typeface="DejaVu Sans"/>
              <a:cs typeface="DejaVu Sans"/>
            </a:endParaRPr>
          </a:p>
          <a:p>
            <a:pPr marL="469900" marR="5080" indent="-457200">
              <a:lnSpc>
                <a:spcPts val="23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80" dirty="0">
                <a:solidFill>
                  <a:srgbClr val="414141"/>
                </a:solidFill>
                <a:latin typeface="DejaVu Sans"/>
                <a:cs typeface="DejaVu Sans"/>
              </a:rPr>
              <a:t>Have </a:t>
            </a:r>
            <a:r>
              <a:rPr sz="2400" spc="-210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ability </a:t>
            </a:r>
            <a:r>
              <a:rPr sz="2400" spc="-190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400" spc="-130" dirty="0">
                <a:solidFill>
                  <a:srgbClr val="414141"/>
                </a:solidFill>
                <a:latin typeface="DejaVu Sans"/>
                <a:cs typeface="DejaVu Sans"/>
              </a:rPr>
              <a:t>go </a:t>
            </a:r>
            <a:r>
              <a:rPr sz="2400" spc="-175" dirty="0">
                <a:solidFill>
                  <a:srgbClr val="414141"/>
                </a:solidFill>
                <a:latin typeface="DejaVu Sans"/>
                <a:cs typeface="DejaVu Sans"/>
              </a:rPr>
              <a:t>back </a:t>
            </a:r>
            <a:r>
              <a:rPr sz="2400" spc="-190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visit </a:t>
            </a:r>
            <a:r>
              <a:rPr sz="2400" spc="-240" dirty="0">
                <a:solidFill>
                  <a:srgbClr val="414141"/>
                </a:solidFill>
                <a:latin typeface="DejaVu Sans"/>
                <a:cs typeface="DejaVu Sans"/>
              </a:rPr>
              <a:t>any  </a:t>
            </a:r>
            <a:r>
              <a:rPr sz="2400" spc="-190" dirty="0">
                <a:solidFill>
                  <a:srgbClr val="414141"/>
                </a:solidFill>
                <a:latin typeface="DejaVu Sans"/>
                <a:cs typeface="DejaVu Sans"/>
              </a:rPr>
              <a:t>snapshot</a:t>
            </a:r>
            <a:endParaRPr sz="2400" dirty="0">
              <a:latin typeface="DejaVu Sans"/>
              <a:cs typeface="DejaVu Sans"/>
            </a:endParaRPr>
          </a:p>
          <a:p>
            <a:pPr marL="698500" marR="680085" lvl="1" indent="-457200">
              <a:lnSpc>
                <a:spcPct val="800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14" dirty="0">
                <a:solidFill>
                  <a:srgbClr val="202020"/>
                </a:solidFill>
                <a:latin typeface="DejaVu Sans"/>
                <a:cs typeface="DejaVu Sans"/>
              </a:rPr>
              <a:t>Your </a:t>
            </a:r>
            <a:r>
              <a:rPr sz="2000" spc="-155" dirty="0">
                <a:solidFill>
                  <a:srgbClr val="202020"/>
                </a:solidFill>
                <a:latin typeface="DejaVu Sans"/>
                <a:cs typeface="DejaVu Sans"/>
              </a:rPr>
              <a:t>snapshots </a:t>
            </a:r>
            <a:r>
              <a:rPr sz="2000" spc="-204" dirty="0">
                <a:solidFill>
                  <a:srgbClr val="202020"/>
                </a:solidFill>
                <a:latin typeface="DejaVu Sans"/>
                <a:cs typeface="DejaVu Sans"/>
              </a:rPr>
              <a:t>from </a:t>
            </a:r>
            <a:r>
              <a:rPr sz="2000" spc="-170" dirty="0">
                <a:solidFill>
                  <a:srgbClr val="202020"/>
                </a:solidFill>
                <a:latin typeface="DejaVu Sans"/>
                <a:cs typeface="DejaVu Sans"/>
              </a:rPr>
              <a:t>later </a:t>
            </a:r>
            <a:r>
              <a:rPr sz="2000" spc="-135" dirty="0">
                <a:solidFill>
                  <a:srgbClr val="202020"/>
                </a:solidFill>
                <a:latin typeface="DejaVu Sans"/>
                <a:cs typeface="DejaVu Sans"/>
              </a:rPr>
              <a:t>on </a:t>
            </a:r>
            <a:r>
              <a:rPr sz="2000" spc="-150" dirty="0">
                <a:solidFill>
                  <a:srgbClr val="202020"/>
                </a:solidFill>
                <a:latin typeface="DejaVu Sans"/>
                <a:cs typeface="DejaVu Sans"/>
              </a:rPr>
              <a:t>will </a:t>
            </a:r>
            <a:r>
              <a:rPr sz="2000" spc="-195" dirty="0">
                <a:solidFill>
                  <a:srgbClr val="202020"/>
                </a:solidFill>
                <a:latin typeface="DejaVu Sans"/>
                <a:cs typeface="DejaVu Sans"/>
              </a:rPr>
              <a:t>stay  </a:t>
            </a:r>
            <a:r>
              <a:rPr sz="2000" spc="-165" dirty="0">
                <a:solidFill>
                  <a:srgbClr val="202020"/>
                </a:solidFill>
                <a:latin typeface="DejaVu Sans"/>
                <a:cs typeface="DejaVu Sans"/>
              </a:rPr>
              <a:t>around,</a:t>
            </a:r>
            <a:r>
              <a:rPr sz="2000" spc="-12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202020"/>
                </a:solidFill>
                <a:latin typeface="DejaVu Sans"/>
                <a:cs typeface="DejaVu Sans"/>
              </a:rPr>
              <a:t>too</a:t>
            </a:r>
            <a:endParaRPr sz="20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01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220" dirty="0"/>
              <a:t> </a:t>
            </a:r>
            <a:r>
              <a:rPr sz="3200" spc="-330" dirty="0">
                <a:solidFill>
                  <a:srgbClr val="0000FF"/>
                </a:solidFill>
              </a:rPr>
              <a:t>Commit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52550"/>
            <a:ext cx="5381625" cy="2854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800" spc="-250" dirty="0">
                <a:solidFill>
                  <a:srgbClr val="414141"/>
                </a:solidFill>
                <a:latin typeface="DejaVu Sans"/>
                <a:cs typeface="DejaVu Sans"/>
              </a:rPr>
              <a:t>act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creating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</a:t>
            </a:r>
            <a:r>
              <a:rPr sz="2800" spc="1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snapshot</a:t>
            </a:r>
            <a:endParaRPr sz="2800" dirty="0">
              <a:latin typeface="DejaVu Sans"/>
              <a:cs typeface="DejaVu Sans"/>
            </a:endParaRPr>
          </a:p>
          <a:p>
            <a:pPr marL="469900" indent="-457200">
              <a:lnSpc>
                <a:spcPct val="100000"/>
              </a:lnSpc>
              <a:spcBef>
                <a:spcPts val="61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Can </a:t>
            </a:r>
            <a:r>
              <a:rPr sz="2800" spc="-160" dirty="0">
                <a:solidFill>
                  <a:srgbClr val="414141"/>
                </a:solidFill>
                <a:latin typeface="DejaVu Sans"/>
                <a:cs typeface="DejaVu Sans"/>
              </a:rPr>
              <a:t>be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noun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or</a:t>
            </a:r>
            <a:r>
              <a:rPr sz="2800" spc="1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verb</a:t>
            </a:r>
            <a:endParaRPr sz="2800" dirty="0">
              <a:latin typeface="DejaVu Sans"/>
              <a:cs typeface="DejaVu Sans"/>
            </a:endParaRPr>
          </a:p>
          <a:p>
            <a:pPr marL="698500" lvl="1" indent="-457200">
              <a:lnSpc>
                <a:spcPct val="100000"/>
              </a:lnSpc>
              <a:spcBef>
                <a:spcPts val="54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280" dirty="0">
                <a:solidFill>
                  <a:srgbClr val="202020"/>
                </a:solidFill>
                <a:latin typeface="DejaVu Sans"/>
                <a:cs typeface="DejaVu Sans"/>
              </a:rPr>
              <a:t>“I </a:t>
            </a:r>
            <a:r>
              <a:rPr sz="2400" spc="-229" dirty="0">
                <a:solidFill>
                  <a:srgbClr val="202020"/>
                </a:solidFill>
                <a:latin typeface="DejaVu Sans"/>
                <a:cs typeface="DejaVu Sans"/>
              </a:rPr>
              <a:t>commited</a:t>
            </a:r>
            <a:r>
              <a:rPr sz="2400" spc="-1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code”</a:t>
            </a:r>
            <a:endParaRPr sz="2400" dirty="0">
              <a:latin typeface="DejaVu Sans"/>
              <a:cs typeface="DejaVu Sans"/>
            </a:endParaRPr>
          </a:p>
          <a:p>
            <a:pPr marL="698500" lvl="1" indent="-457200">
              <a:lnSpc>
                <a:spcPct val="100000"/>
              </a:lnSpc>
              <a:spcBef>
                <a:spcPts val="62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280" dirty="0">
                <a:solidFill>
                  <a:srgbClr val="202020"/>
                </a:solidFill>
                <a:latin typeface="DejaVu Sans"/>
                <a:cs typeface="DejaVu Sans"/>
              </a:rPr>
              <a:t>“I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just </a:t>
            </a:r>
            <a:r>
              <a:rPr sz="2400" spc="-235" dirty="0">
                <a:solidFill>
                  <a:srgbClr val="202020"/>
                </a:solidFill>
                <a:latin typeface="DejaVu Sans"/>
                <a:cs typeface="DejaVu Sans"/>
              </a:rPr>
              <a:t>made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195" dirty="0">
                <a:solidFill>
                  <a:srgbClr val="202020"/>
                </a:solidFill>
                <a:latin typeface="DejaVu Sans"/>
                <a:cs typeface="DejaVu Sans"/>
              </a:rPr>
              <a:t>new</a:t>
            </a:r>
            <a:r>
              <a:rPr sz="2400" spc="210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280" dirty="0">
                <a:solidFill>
                  <a:srgbClr val="202020"/>
                </a:solidFill>
                <a:latin typeface="DejaVu Sans"/>
                <a:cs typeface="DejaVu Sans"/>
              </a:rPr>
              <a:t>commit”</a:t>
            </a:r>
            <a:endParaRPr sz="2400" dirty="0">
              <a:latin typeface="DejaVu Sans"/>
              <a:cs typeface="DejaVu Sans"/>
            </a:endParaRPr>
          </a:p>
          <a:p>
            <a:pPr marL="469900" marR="5080" indent="-457200">
              <a:lnSpc>
                <a:spcPts val="3329"/>
              </a:lnSpc>
              <a:spcBef>
                <a:spcPts val="85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Essentially,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project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is </a:t>
            </a:r>
            <a:r>
              <a:rPr sz="2800" spc="-275" dirty="0">
                <a:solidFill>
                  <a:srgbClr val="414141"/>
                </a:solidFill>
                <a:latin typeface="DejaVu Sans"/>
                <a:cs typeface="DejaVu Sans"/>
              </a:rPr>
              <a:t>made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up 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bunch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</a:t>
            </a:r>
            <a:r>
              <a:rPr sz="2800" spc="-1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85" dirty="0">
                <a:solidFill>
                  <a:srgbClr val="414141"/>
                </a:solidFill>
                <a:latin typeface="DejaVu Sans"/>
                <a:cs typeface="DejaVu Sans"/>
              </a:rPr>
              <a:t>commits</a:t>
            </a:r>
            <a:endParaRPr sz="28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01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220" dirty="0"/>
              <a:t> </a:t>
            </a:r>
            <a:r>
              <a:rPr sz="3200" spc="-330" dirty="0">
                <a:solidFill>
                  <a:srgbClr val="0000FF"/>
                </a:solidFill>
              </a:rPr>
              <a:t>Commit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504950"/>
            <a:ext cx="5649595" cy="34061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marR="572135" indent="-457200">
              <a:lnSpc>
                <a:spcPct val="76900"/>
              </a:lnSpc>
              <a:spcBef>
                <a:spcPts val="819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00" spc="-254" dirty="0">
                <a:solidFill>
                  <a:srgbClr val="414141"/>
                </a:solidFill>
                <a:latin typeface="DejaVu Sans"/>
                <a:cs typeface="DejaVu Sans"/>
              </a:rPr>
              <a:t>Commits </a:t>
            </a:r>
            <a:r>
              <a:rPr sz="2600" spc="-210" dirty="0">
                <a:solidFill>
                  <a:srgbClr val="414141"/>
                </a:solidFill>
                <a:latin typeface="DejaVu Sans"/>
                <a:cs typeface="DejaVu Sans"/>
              </a:rPr>
              <a:t>contain three </a:t>
            </a:r>
            <a:r>
              <a:rPr sz="2600" spc="-150" dirty="0">
                <a:solidFill>
                  <a:srgbClr val="414141"/>
                </a:solidFill>
                <a:latin typeface="DejaVu Sans"/>
                <a:cs typeface="DejaVu Sans"/>
              </a:rPr>
              <a:t>pieces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of  </a:t>
            </a:r>
            <a:r>
              <a:rPr sz="2600" spc="-240" dirty="0">
                <a:solidFill>
                  <a:srgbClr val="414141"/>
                </a:solidFill>
                <a:latin typeface="DejaVu Sans"/>
                <a:cs typeface="DejaVu Sans"/>
              </a:rPr>
              <a:t>information:</a:t>
            </a:r>
            <a:endParaRPr sz="2600" dirty="0">
              <a:latin typeface="DejaVu Sans"/>
              <a:cs typeface="DejaVu Sans"/>
            </a:endParaRPr>
          </a:p>
          <a:p>
            <a:pPr marL="520700" marR="732790" indent="-508000">
              <a:lnSpc>
                <a:spcPts val="2580"/>
              </a:lnSpc>
              <a:spcBef>
                <a:spcPts val="540"/>
              </a:spcBef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-235" dirty="0">
                <a:solidFill>
                  <a:srgbClr val="414141"/>
                </a:solidFill>
                <a:latin typeface="DejaVu Sans"/>
                <a:cs typeface="DejaVu Sans"/>
              </a:rPr>
              <a:t>Information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about </a:t>
            </a:r>
            <a:r>
              <a:rPr sz="2600" spc="-204" dirty="0">
                <a:solidFill>
                  <a:srgbClr val="414141"/>
                </a:solidFill>
                <a:latin typeface="DejaVu Sans"/>
                <a:cs typeface="DejaVu Sans"/>
              </a:rPr>
              <a:t>how </a:t>
            </a:r>
            <a:r>
              <a:rPr sz="2600" spc="-22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files  </a:t>
            </a:r>
            <a:r>
              <a:rPr sz="2600" spc="-195" dirty="0">
                <a:solidFill>
                  <a:srgbClr val="414141"/>
                </a:solidFill>
                <a:latin typeface="DejaVu Sans"/>
                <a:cs typeface="DejaVu Sans"/>
              </a:rPr>
              <a:t>changed </a:t>
            </a:r>
            <a:r>
              <a:rPr sz="2600" spc="-265" dirty="0">
                <a:solidFill>
                  <a:srgbClr val="414141"/>
                </a:solidFill>
                <a:latin typeface="DejaVu Sans"/>
                <a:cs typeface="DejaVu Sans"/>
              </a:rPr>
              <a:t>from</a:t>
            </a:r>
            <a:r>
              <a:rPr sz="2600" spc="-12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00" dirty="0">
                <a:solidFill>
                  <a:srgbClr val="414141"/>
                </a:solidFill>
                <a:latin typeface="DejaVu Sans"/>
                <a:cs typeface="DejaVu Sans"/>
              </a:rPr>
              <a:t>previously</a:t>
            </a:r>
            <a:endParaRPr sz="2600" dirty="0">
              <a:latin typeface="DejaVu Sans"/>
              <a:cs typeface="DejaVu Sans"/>
            </a:endParaRPr>
          </a:p>
          <a:p>
            <a:pPr marL="520700" marR="784225" indent="-508000">
              <a:lnSpc>
                <a:spcPct val="79400"/>
              </a:lnSpc>
              <a:spcBef>
                <a:spcPts val="645"/>
              </a:spcBef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-10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600" spc="-180" dirty="0">
                <a:solidFill>
                  <a:srgbClr val="414141"/>
                </a:solidFill>
                <a:latin typeface="DejaVu Sans"/>
                <a:cs typeface="DejaVu Sans"/>
              </a:rPr>
              <a:t>reference </a:t>
            </a:r>
            <a:r>
              <a:rPr sz="2600" spc="-210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600" spc="-22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600" spc="-285" dirty="0">
                <a:solidFill>
                  <a:srgbClr val="414141"/>
                </a:solidFill>
                <a:latin typeface="DejaVu Sans"/>
                <a:cs typeface="DejaVu Sans"/>
              </a:rPr>
              <a:t>commit </a:t>
            </a:r>
            <a:r>
              <a:rPr sz="2600" spc="-275" dirty="0">
                <a:solidFill>
                  <a:srgbClr val="414141"/>
                </a:solidFill>
                <a:latin typeface="DejaVu Sans"/>
                <a:cs typeface="DejaVu Sans"/>
              </a:rPr>
              <a:t>that  </a:t>
            </a:r>
            <a:r>
              <a:rPr sz="2600" spc="-250" dirty="0">
                <a:solidFill>
                  <a:srgbClr val="414141"/>
                </a:solidFill>
                <a:latin typeface="DejaVu Sans"/>
                <a:cs typeface="DejaVu Sans"/>
              </a:rPr>
              <a:t>came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before</a:t>
            </a:r>
            <a:r>
              <a:rPr sz="2600" spc="-6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40" dirty="0">
                <a:solidFill>
                  <a:srgbClr val="414141"/>
                </a:solidFill>
                <a:latin typeface="DejaVu Sans"/>
                <a:cs typeface="DejaVu Sans"/>
              </a:rPr>
              <a:t>it</a:t>
            </a:r>
            <a:endParaRPr sz="2600" dirty="0">
              <a:latin typeface="DejaVu Sans"/>
              <a:cs typeface="DejaVu Sans"/>
            </a:endParaRPr>
          </a:p>
          <a:p>
            <a:pPr marL="698500" lvl="1" indent="-457200">
              <a:lnSpc>
                <a:spcPts val="2615"/>
              </a:lnSpc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202020"/>
                </a:solidFill>
                <a:latin typeface="DejaVu Sans"/>
                <a:cs typeface="DejaVu Sans"/>
              </a:rPr>
              <a:t>Called </a:t>
            </a:r>
            <a:r>
              <a:rPr sz="2200" spc="-190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200" spc="-215" dirty="0">
                <a:solidFill>
                  <a:srgbClr val="202020"/>
                </a:solidFill>
                <a:latin typeface="DejaVu Sans"/>
                <a:cs typeface="DejaVu Sans"/>
              </a:rPr>
              <a:t>“</a:t>
            </a:r>
            <a:r>
              <a:rPr sz="2200" spc="-215" dirty="0">
                <a:solidFill>
                  <a:srgbClr val="0000FF"/>
                </a:solidFill>
                <a:latin typeface="DejaVu Sans"/>
                <a:cs typeface="DejaVu Sans"/>
              </a:rPr>
              <a:t>parent</a:t>
            </a:r>
            <a:r>
              <a:rPr sz="2200" spc="-70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200" spc="-254" dirty="0">
                <a:solidFill>
                  <a:srgbClr val="0000FF"/>
                </a:solidFill>
                <a:latin typeface="DejaVu Sans"/>
                <a:cs typeface="DejaVu Sans"/>
              </a:rPr>
              <a:t>commit</a:t>
            </a:r>
            <a:r>
              <a:rPr sz="2200" spc="-254" dirty="0">
                <a:solidFill>
                  <a:srgbClr val="202020"/>
                </a:solidFill>
                <a:latin typeface="DejaVu Sans"/>
                <a:cs typeface="DejaVu Sans"/>
              </a:rPr>
              <a:t>”</a:t>
            </a:r>
            <a:endParaRPr sz="2200" dirty="0">
              <a:latin typeface="DejaVu Sans"/>
              <a:cs typeface="DejaVu Sans"/>
            </a:endParaRPr>
          </a:p>
          <a:p>
            <a:pPr marL="520700" indent="-508000">
              <a:lnSpc>
                <a:spcPts val="3085"/>
              </a:lnSpc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-10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600" spc="-225" dirty="0">
                <a:solidFill>
                  <a:srgbClr val="0000FF"/>
                </a:solidFill>
                <a:latin typeface="DejaVu Sans"/>
                <a:cs typeface="DejaVu Sans"/>
              </a:rPr>
              <a:t>hash </a:t>
            </a:r>
            <a:r>
              <a:rPr sz="2600" spc="-140" dirty="0">
                <a:solidFill>
                  <a:srgbClr val="0000FF"/>
                </a:solidFill>
                <a:latin typeface="DejaVu Sans"/>
                <a:cs typeface="DejaVu Sans"/>
              </a:rPr>
              <a:t>code</a:t>
            </a:r>
            <a:r>
              <a:rPr sz="2600" spc="-150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600" spc="-275" dirty="0">
                <a:solidFill>
                  <a:srgbClr val="202020"/>
                </a:solidFill>
                <a:latin typeface="DejaVu Sans"/>
                <a:cs typeface="DejaVu Sans"/>
              </a:rPr>
              <a:t>name</a:t>
            </a:r>
            <a:endParaRPr sz="2600" dirty="0">
              <a:latin typeface="DejaVu Sans"/>
              <a:cs typeface="DejaVu Sans"/>
            </a:endParaRPr>
          </a:p>
          <a:p>
            <a:pPr marL="698500" lvl="1" indent="-457200">
              <a:lnSpc>
                <a:spcPts val="2039"/>
              </a:lnSpc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50" dirty="0">
                <a:solidFill>
                  <a:srgbClr val="202020"/>
                </a:solidFill>
                <a:latin typeface="DejaVu Sans"/>
                <a:cs typeface="DejaVu Sans"/>
              </a:rPr>
              <a:t>Will </a:t>
            </a:r>
            <a:r>
              <a:rPr sz="1900" spc="-105" dirty="0">
                <a:solidFill>
                  <a:srgbClr val="202020"/>
                </a:solidFill>
                <a:latin typeface="DejaVu Sans"/>
                <a:cs typeface="DejaVu Sans"/>
              </a:rPr>
              <a:t>look </a:t>
            </a:r>
            <a:r>
              <a:rPr sz="1900" spc="-165" dirty="0">
                <a:solidFill>
                  <a:srgbClr val="202020"/>
                </a:solidFill>
                <a:latin typeface="DejaVu Sans"/>
                <a:cs typeface="DejaVu Sans"/>
              </a:rPr>
              <a:t>something</a:t>
            </a:r>
            <a:r>
              <a:rPr sz="1900" spc="-9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1900" spc="-140" dirty="0">
                <a:solidFill>
                  <a:srgbClr val="202020"/>
                </a:solidFill>
                <a:latin typeface="DejaVu Sans"/>
                <a:cs typeface="DejaVu Sans"/>
              </a:rPr>
              <a:t>like:</a:t>
            </a:r>
            <a:endParaRPr sz="1900" dirty="0">
              <a:latin typeface="DejaVu Sans"/>
              <a:cs typeface="DejaVu Sans"/>
            </a:endParaRPr>
          </a:p>
          <a:p>
            <a:pPr marL="698500">
              <a:lnSpc>
                <a:spcPts val="2060"/>
              </a:lnSpc>
            </a:pPr>
            <a:r>
              <a:rPr sz="1900" spc="-130" dirty="0">
                <a:solidFill>
                  <a:srgbClr val="202020"/>
                </a:solidFill>
                <a:latin typeface="DejaVu Sans"/>
                <a:cs typeface="DejaVu Sans"/>
              </a:rPr>
              <a:t>fb2d2ec5069fc6776c80b3ad6b7cbde3cade4e</a:t>
            </a:r>
            <a:endParaRPr sz="19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175" dirty="0"/>
              <a:t> </a:t>
            </a:r>
            <a:r>
              <a:rPr sz="3200" spc="-22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657350"/>
            <a:ext cx="5117465" cy="270446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Often shortened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to</a:t>
            </a:r>
            <a:r>
              <a:rPr sz="2800" spc="-8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15" dirty="0">
                <a:solidFill>
                  <a:srgbClr val="414141"/>
                </a:solidFill>
                <a:latin typeface="DejaVu Sans"/>
                <a:cs typeface="DejaVu Sans"/>
              </a:rPr>
              <a:t>‘</a:t>
            </a:r>
            <a:r>
              <a:rPr sz="2800" spc="-215" dirty="0">
                <a:solidFill>
                  <a:srgbClr val="0000FF"/>
                </a:solidFill>
                <a:latin typeface="DejaVu Sans"/>
                <a:cs typeface="DejaVu Sans"/>
              </a:rPr>
              <a:t>repo</a:t>
            </a:r>
            <a:r>
              <a:rPr sz="2800" spc="-215" dirty="0">
                <a:solidFill>
                  <a:srgbClr val="414141"/>
                </a:solidFill>
                <a:latin typeface="DejaVu Sans"/>
                <a:cs typeface="DejaVu Sans"/>
              </a:rPr>
              <a:t>’</a:t>
            </a:r>
            <a:endParaRPr sz="2800" dirty="0">
              <a:latin typeface="DejaVu Sans"/>
              <a:cs typeface="DejaVu Sans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05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185" dirty="0">
                <a:solidFill>
                  <a:srgbClr val="414141"/>
                </a:solidFill>
                <a:latin typeface="DejaVu Sans"/>
                <a:cs typeface="DejaVu Sans"/>
              </a:rPr>
              <a:t>collection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all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800" spc="-185" dirty="0">
                <a:solidFill>
                  <a:srgbClr val="414141"/>
                </a:solidFill>
                <a:latin typeface="DejaVu Sans"/>
                <a:cs typeface="DejaVu Sans"/>
              </a:rPr>
              <a:t>files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and 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history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those</a:t>
            </a:r>
            <a:r>
              <a:rPr sz="2800" spc="-1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85" dirty="0">
                <a:solidFill>
                  <a:srgbClr val="414141"/>
                </a:solidFill>
                <a:latin typeface="DejaVu Sans"/>
                <a:cs typeface="DejaVu Sans"/>
              </a:rPr>
              <a:t>files</a:t>
            </a:r>
            <a:endParaRPr sz="2800" dirty="0">
              <a:latin typeface="DejaVu Sans"/>
              <a:cs typeface="DejaVu Sans"/>
            </a:endParaRPr>
          </a:p>
          <a:p>
            <a:pPr marL="749300" lvl="1" indent="-279400">
              <a:lnSpc>
                <a:spcPct val="100000"/>
              </a:lnSpc>
              <a:spcBef>
                <a:spcPts val="505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Consists </a:t>
            </a:r>
            <a:r>
              <a:rPr sz="2400" spc="-155" dirty="0">
                <a:solidFill>
                  <a:srgbClr val="202020"/>
                </a:solidFill>
                <a:latin typeface="DejaVu Sans"/>
                <a:cs typeface="DejaVu Sans"/>
              </a:rPr>
              <a:t>of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all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your</a:t>
            </a:r>
            <a:r>
              <a:rPr sz="2400" spc="-10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245" dirty="0">
                <a:solidFill>
                  <a:srgbClr val="202020"/>
                </a:solidFill>
                <a:latin typeface="DejaVu Sans"/>
                <a:cs typeface="DejaVu Sans"/>
              </a:rPr>
              <a:t>commits</a:t>
            </a:r>
            <a:endParaRPr sz="2400" dirty="0">
              <a:latin typeface="DejaVu Sans"/>
              <a:cs typeface="DejaVu Sans"/>
            </a:endParaRPr>
          </a:p>
          <a:p>
            <a:pPr marL="749300" marR="18415" lvl="1" indent="-279400">
              <a:lnSpc>
                <a:spcPts val="2820"/>
              </a:lnSpc>
              <a:spcBef>
                <a:spcPts val="765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40" dirty="0">
                <a:solidFill>
                  <a:srgbClr val="202020"/>
                </a:solidFill>
                <a:latin typeface="DejaVu Sans"/>
                <a:cs typeface="DejaVu Sans"/>
              </a:rPr>
              <a:t>Place </a:t>
            </a:r>
            <a:r>
              <a:rPr sz="2400" spc="-185" dirty="0">
                <a:solidFill>
                  <a:srgbClr val="202020"/>
                </a:solidFill>
                <a:latin typeface="DejaVu Sans"/>
                <a:cs typeface="DejaVu Sans"/>
              </a:rPr>
              <a:t>where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all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your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hard </a:t>
            </a:r>
            <a:r>
              <a:rPr sz="2400" spc="-185" dirty="0">
                <a:solidFill>
                  <a:srgbClr val="202020"/>
                </a:solidFill>
                <a:latin typeface="DejaVu Sans"/>
                <a:cs typeface="DejaVu Sans"/>
              </a:rPr>
              <a:t>work </a:t>
            </a:r>
            <a:r>
              <a:rPr sz="2400" spc="-155" dirty="0">
                <a:solidFill>
                  <a:srgbClr val="202020"/>
                </a:solidFill>
                <a:latin typeface="DejaVu Sans"/>
                <a:cs typeface="DejaVu Sans"/>
              </a:rPr>
              <a:t>is  </a:t>
            </a:r>
            <a:r>
              <a:rPr sz="2400" spc="-175" dirty="0">
                <a:solidFill>
                  <a:srgbClr val="202020"/>
                </a:solidFill>
                <a:latin typeface="DejaVu Sans"/>
                <a:cs typeface="DejaVu Sans"/>
              </a:rPr>
              <a:t>stored</a:t>
            </a:r>
            <a:endParaRPr sz="24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175" dirty="0"/>
              <a:t> </a:t>
            </a:r>
            <a:r>
              <a:rPr sz="3200" spc="-22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546633"/>
            <a:ext cx="5300980" cy="3182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156845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Can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live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on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local </a:t>
            </a:r>
            <a:r>
              <a:rPr sz="2800" spc="-254" dirty="0">
                <a:solidFill>
                  <a:srgbClr val="414141"/>
                </a:solidFill>
                <a:latin typeface="DejaVu Sans"/>
                <a:cs typeface="DejaVu Sans"/>
              </a:rPr>
              <a:t>machine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or  on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50" dirty="0">
                <a:solidFill>
                  <a:srgbClr val="414141"/>
                </a:solidFill>
                <a:latin typeface="DejaVu Sans"/>
                <a:cs typeface="DejaVu Sans"/>
              </a:rPr>
              <a:t>remote </a:t>
            </a:r>
            <a:r>
              <a:rPr sz="2800" spc="-215" dirty="0">
                <a:solidFill>
                  <a:srgbClr val="414141"/>
                </a:solidFill>
                <a:latin typeface="DejaVu Sans"/>
                <a:cs typeface="DejaVu Sans"/>
              </a:rPr>
              <a:t>server</a:t>
            </a:r>
            <a:r>
              <a:rPr sz="280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300" dirty="0">
                <a:solidFill>
                  <a:srgbClr val="414141"/>
                </a:solidFill>
                <a:latin typeface="DejaVu Sans"/>
                <a:cs typeface="DejaVu Sans"/>
              </a:rPr>
              <a:t>(GitHub!)</a:t>
            </a:r>
            <a:endParaRPr sz="2800" dirty="0">
              <a:latin typeface="DejaVu Sans"/>
              <a:cs typeface="DejaVu Sans"/>
            </a:endParaRPr>
          </a:p>
          <a:p>
            <a:pPr marL="520700" marR="5080" indent="-508000">
              <a:lnSpc>
                <a:spcPct val="100099"/>
              </a:lnSpc>
              <a:spcBef>
                <a:spcPts val="60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800" spc="-250" dirty="0">
                <a:solidFill>
                  <a:srgbClr val="414141"/>
                </a:solidFill>
                <a:latin typeface="DejaVu Sans"/>
                <a:cs typeface="DejaVu Sans"/>
              </a:rPr>
              <a:t>act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copying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repository  </a:t>
            </a:r>
            <a:r>
              <a:rPr sz="2800" spc="-285" dirty="0">
                <a:solidFill>
                  <a:srgbClr val="414141"/>
                </a:solidFill>
                <a:latin typeface="DejaVu Sans"/>
                <a:cs typeface="DejaVu Sans"/>
              </a:rPr>
              <a:t>from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800" spc="-250" dirty="0">
                <a:solidFill>
                  <a:srgbClr val="414141"/>
                </a:solidFill>
                <a:latin typeface="DejaVu Sans"/>
                <a:cs typeface="DejaVu Sans"/>
              </a:rPr>
              <a:t>remote </a:t>
            </a:r>
            <a:r>
              <a:rPr sz="2800" spc="-215" dirty="0">
                <a:solidFill>
                  <a:srgbClr val="414141"/>
                </a:solidFill>
                <a:latin typeface="DejaVu Sans"/>
                <a:cs typeface="DejaVu Sans"/>
              </a:rPr>
              <a:t>server </a:t>
            </a:r>
            <a:r>
              <a:rPr sz="2800" spc="-180" dirty="0">
                <a:solidFill>
                  <a:srgbClr val="414141"/>
                </a:solidFill>
                <a:latin typeface="DejaVu Sans"/>
                <a:cs typeface="DejaVu Sans"/>
              </a:rPr>
              <a:t>is </a:t>
            </a:r>
            <a:r>
              <a:rPr sz="2800" spc="-185" dirty="0">
                <a:solidFill>
                  <a:srgbClr val="414141"/>
                </a:solidFill>
                <a:latin typeface="DejaVu Sans"/>
                <a:cs typeface="DejaVu Sans"/>
              </a:rPr>
              <a:t>called </a:t>
            </a:r>
            <a:r>
              <a:rPr sz="2800" spc="-185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800" spc="-195" dirty="0">
                <a:solidFill>
                  <a:srgbClr val="0000FF"/>
                </a:solidFill>
                <a:latin typeface="DejaVu Sans"/>
                <a:cs typeface="DejaVu Sans"/>
              </a:rPr>
              <a:t>cloning</a:t>
            </a:r>
            <a:endParaRPr sz="2800" dirty="0">
              <a:latin typeface="DejaVu Sans"/>
              <a:cs typeface="DejaVu Sans"/>
            </a:endParaRPr>
          </a:p>
          <a:p>
            <a:pPr marL="520700" marR="154940" indent="-508000">
              <a:lnSpc>
                <a:spcPct val="102000"/>
              </a:lnSpc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80" dirty="0">
                <a:solidFill>
                  <a:srgbClr val="202020"/>
                </a:solidFill>
                <a:latin typeface="DejaVu Sans"/>
                <a:cs typeface="DejaVu Sans"/>
              </a:rPr>
              <a:t>Cloning </a:t>
            </a:r>
            <a:r>
              <a:rPr sz="2800" spc="-285" dirty="0">
                <a:solidFill>
                  <a:srgbClr val="202020"/>
                </a:solidFill>
                <a:latin typeface="DejaVu Sans"/>
                <a:cs typeface="DejaVu Sans"/>
              </a:rPr>
              <a:t>from </a:t>
            </a:r>
            <a:r>
              <a:rPr sz="2800" spc="-260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800" spc="-250" dirty="0">
                <a:solidFill>
                  <a:srgbClr val="202020"/>
                </a:solidFill>
                <a:latin typeface="DejaVu Sans"/>
                <a:cs typeface="DejaVu Sans"/>
              </a:rPr>
              <a:t>remote </a:t>
            </a:r>
            <a:r>
              <a:rPr sz="2800" spc="-215" dirty="0">
                <a:solidFill>
                  <a:srgbClr val="202020"/>
                </a:solidFill>
                <a:latin typeface="DejaVu Sans"/>
                <a:cs typeface="DejaVu Sans"/>
              </a:rPr>
              <a:t>server  </a:t>
            </a:r>
            <a:r>
              <a:rPr sz="2800" spc="-200" dirty="0">
                <a:solidFill>
                  <a:srgbClr val="202020"/>
                </a:solidFill>
                <a:latin typeface="DejaVu Sans"/>
                <a:cs typeface="DejaVu Sans"/>
              </a:rPr>
              <a:t>allows </a:t>
            </a:r>
            <a:r>
              <a:rPr sz="2800" spc="-285" dirty="0">
                <a:solidFill>
                  <a:srgbClr val="202020"/>
                </a:solidFill>
                <a:latin typeface="DejaVu Sans"/>
                <a:cs typeface="DejaVu Sans"/>
              </a:rPr>
              <a:t>teams </a:t>
            </a:r>
            <a:r>
              <a:rPr sz="2800" spc="-225" dirty="0">
                <a:solidFill>
                  <a:srgbClr val="202020"/>
                </a:solidFill>
                <a:latin typeface="DejaVu Sans"/>
                <a:cs typeface="DejaVu Sans"/>
              </a:rPr>
              <a:t>to </a:t>
            </a:r>
            <a:r>
              <a:rPr sz="2800" spc="-220" dirty="0">
                <a:solidFill>
                  <a:srgbClr val="202020"/>
                </a:solidFill>
                <a:latin typeface="DejaVu Sans"/>
                <a:cs typeface="DejaVu Sans"/>
              </a:rPr>
              <a:t>work</a:t>
            </a:r>
            <a:r>
              <a:rPr sz="2800" spc="20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800" spc="-220" dirty="0">
                <a:solidFill>
                  <a:srgbClr val="202020"/>
                </a:solidFill>
                <a:latin typeface="DejaVu Sans"/>
                <a:cs typeface="DejaVu Sans"/>
              </a:rPr>
              <a:t>together</a:t>
            </a:r>
            <a:endParaRPr sz="28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175" dirty="0"/>
              <a:t> </a:t>
            </a:r>
            <a:r>
              <a:rPr sz="3200" spc="-22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581150"/>
            <a:ext cx="5351145" cy="28727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20700" marR="5080" indent="-508000">
              <a:lnSpc>
                <a:spcPts val="3100"/>
              </a:lnSpc>
              <a:spcBef>
                <a:spcPts val="21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The </a:t>
            </a:r>
            <a:r>
              <a:rPr sz="2600" spc="-160" dirty="0">
                <a:solidFill>
                  <a:srgbClr val="414141"/>
                </a:solidFill>
                <a:latin typeface="DejaVu Sans"/>
                <a:cs typeface="DejaVu Sans"/>
              </a:rPr>
              <a:t>process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of </a:t>
            </a:r>
            <a:r>
              <a:rPr sz="2600" spc="-185" dirty="0">
                <a:solidFill>
                  <a:srgbClr val="414141"/>
                </a:solidFill>
                <a:latin typeface="DejaVu Sans"/>
                <a:cs typeface="DejaVu Sans"/>
              </a:rPr>
              <a:t>downloading  </a:t>
            </a:r>
            <a:r>
              <a:rPr sz="2600" spc="-265" dirty="0">
                <a:solidFill>
                  <a:srgbClr val="414141"/>
                </a:solidFill>
                <a:latin typeface="DejaVu Sans"/>
                <a:cs typeface="DejaVu Sans"/>
              </a:rPr>
              <a:t>commits </a:t>
            </a:r>
            <a:r>
              <a:rPr sz="2600" spc="-275" dirty="0">
                <a:solidFill>
                  <a:srgbClr val="414141"/>
                </a:solidFill>
                <a:latin typeface="DejaVu Sans"/>
                <a:cs typeface="DejaVu Sans"/>
              </a:rPr>
              <a:t>that </a:t>
            </a:r>
            <a:r>
              <a:rPr sz="2600" spc="-220" dirty="0">
                <a:solidFill>
                  <a:srgbClr val="414141"/>
                </a:solidFill>
                <a:latin typeface="DejaVu Sans"/>
                <a:cs typeface="DejaVu Sans"/>
              </a:rPr>
              <a:t>don’t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exist </a:t>
            </a:r>
            <a:r>
              <a:rPr sz="2600" spc="-175" dirty="0">
                <a:solidFill>
                  <a:srgbClr val="414141"/>
                </a:solidFill>
                <a:latin typeface="DejaVu Sans"/>
                <a:cs typeface="DejaVu Sans"/>
              </a:rPr>
              <a:t>on </a:t>
            </a:r>
            <a:r>
              <a:rPr sz="2600" spc="-225" dirty="0">
                <a:solidFill>
                  <a:srgbClr val="414141"/>
                </a:solidFill>
                <a:latin typeface="DejaVu Sans"/>
                <a:cs typeface="DejaVu Sans"/>
              </a:rPr>
              <a:t>your  </a:t>
            </a:r>
            <a:r>
              <a:rPr sz="2600" spc="-235" dirty="0">
                <a:solidFill>
                  <a:srgbClr val="414141"/>
                </a:solidFill>
                <a:latin typeface="DejaVu Sans"/>
                <a:cs typeface="DejaVu Sans"/>
              </a:rPr>
              <a:t>machine </a:t>
            </a:r>
            <a:r>
              <a:rPr sz="2600" spc="-265" dirty="0">
                <a:solidFill>
                  <a:srgbClr val="414141"/>
                </a:solidFill>
                <a:latin typeface="DejaVu Sans"/>
                <a:cs typeface="DejaVu Sans"/>
              </a:rPr>
              <a:t>from </a:t>
            </a:r>
            <a:r>
              <a:rPr sz="2600" spc="-24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600" spc="-235" dirty="0">
                <a:solidFill>
                  <a:srgbClr val="414141"/>
                </a:solidFill>
                <a:latin typeface="DejaVu Sans"/>
                <a:cs typeface="DejaVu Sans"/>
              </a:rPr>
              <a:t>remote </a:t>
            </a:r>
            <a:r>
              <a:rPr sz="2600" spc="-195" dirty="0">
                <a:solidFill>
                  <a:srgbClr val="414141"/>
                </a:solidFill>
                <a:latin typeface="DejaVu Sans"/>
                <a:cs typeface="DejaVu Sans"/>
              </a:rPr>
              <a:t>repository  </a:t>
            </a: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is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called </a:t>
            </a:r>
            <a:r>
              <a:rPr sz="2600" spc="-190" dirty="0">
                <a:solidFill>
                  <a:srgbClr val="0000FF"/>
                </a:solidFill>
                <a:latin typeface="DejaVu Sans"/>
                <a:cs typeface="DejaVu Sans"/>
              </a:rPr>
              <a:t>pulling</a:t>
            </a:r>
            <a:r>
              <a:rPr sz="2600" spc="-145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600" spc="-190" dirty="0">
                <a:solidFill>
                  <a:srgbClr val="202020"/>
                </a:solidFill>
                <a:latin typeface="DejaVu Sans"/>
                <a:cs typeface="DejaVu Sans"/>
              </a:rPr>
              <a:t>changes</a:t>
            </a:r>
            <a:endParaRPr sz="2600" dirty="0">
              <a:latin typeface="DejaVu Sans"/>
              <a:cs typeface="DejaVu Sans"/>
            </a:endParaRPr>
          </a:p>
          <a:p>
            <a:pPr marL="520700" marR="73660" indent="-508000" algn="just">
              <a:lnSpc>
                <a:spcPct val="100600"/>
              </a:lnSpc>
              <a:spcBef>
                <a:spcPts val="484"/>
              </a:spcBef>
              <a:buClr>
                <a:srgbClr val="E5425D"/>
              </a:buClr>
              <a:buFont typeface="Arial"/>
              <a:buChar char="•"/>
              <a:tabLst>
                <a:tab pos="527050" algn="l"/>
              </a:tabLst>
            </a:pPr>
            <a:r>
              <a:rPr sz="2600" spc="-165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600" spc="-160" dirty="0">
                <a:solidFill>
                  <a:srgbClr val="202020"/>
                </a:solidFill>
                <a:latin typeface="DejaVu Sans"/>
                <a:cs typeface="DejaVu Sans"/>
              </a:rPr>
              <a:t>process </a:t>
            </a:r>
            <a:r>
              <a:rPr sz="2600" spc="-170" dirty="0">
                <a:solidFill>
                  <a:srgbClr val="202020"/>
                </a:solidFill>
                <a:latin typeface="DejaVu Sans"/>
                <a:cs typeface="DejaVu Sans"/>
              </a:rPr>
              <a:t>of </a:t>
            </a:r>
            <a:r>
              <a:rPr sz="2600" spc="-195" dirty="0">
                <a:solidFill>
                  <a:srgbClr val="202020"/>
                </a:solidFill>
                <a:latin typeface="DejaVu Sans"/>
                <a:cs typeface="DejaVu Sans"/>
              </a:rPr>
              <a:t>adding </a:t>
            </a:r>
            <a:r>
              <a:rPr sz="2600" spc="-225" dirty="0">
                <a:solidFill>
                  <a:srgbClr val="202020"/>
                </a:solidFill>
                <a:latin typeface="DejaVu Sans"/>
                <a:cs typeface="DejaVu Sans"/>
              </a:rPr>
              <a:t>your </a:t>
            </a:r>
            <a:r>
              <a:rPr sz="2600" spc="-165" dirty="0">
                <a:solidFill>
                  <a:srgbClr val="202020"/>
                </a:solidFill>
                <a:latin typeface="DejaVu Sans"/>
                <a:cs typeface="DejaVu Sans"/>
              </a:rPr>
              <a:t>local  </a:t>
            </a:r>
            <a:r>
              <a:rPr sz="2600" spc="-190" dirty="0">
                <a:solidFill>
                  <a:srgbClr val="202020"/>
                </a:solidFill>
                <a:latin typeface="DejaVu Sans"/>
                <a:cs typeface="DejaVu Sans"/>
              </a:rPr>
              <a:t>changes </a:t>
            </a:r>
            <a:r>
              <a:rPr sz="2600" spc="-210" dirty="0">
                <a:solidFill>
                  <a:srgbClr val="202020"/>
                </a:solidFill>
                <a:latin typeface="DejaVu Sans"/>
                <a:cs typeface="DejaVu Sans"/>
              </a:rPr>
              <a:t>to </a:t>
            </a:r>
            <a:r>
              <a:rPr sz="2600" spc="-225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600" spc="-235" dirty="0">
                <a:solidFill>
                  <a:srgbClr val="202020"/>
                </a:solidFill>
                <a:latin typeface="DejaVu Sans"/>
                <a:cs typeface="DejaVu Sans"/>
              </a:rPr>
              <a:t>remote </a:t>
            </a:r>
            <a:r>
              <a:rPr sz="2600" spc="-195" dirty="0">
                <a:solidFill>
                  <a:srgbClr val="202020"/>
                </a:solidFill>
                <a:latin typeface="DejaVu Sans"/>
                <a:cs typeface="DejaVu Sans"/>
              </a:rPr>
              <a:t>repository  </a:t>
            </a:r>
            <a:r>
              <a:rPr sz="2600" spc="-165" dirty="0">
                <a:solidFill>
                  <a:srgbClr val="202020"/>
                </a:solidFill>
                <a:latin typeface="DejaVu Sans"/>
                <a:cs typeface="DejaVu Sans"/>
              </a:rPr>
              <a:t>is </a:t>
            </a:r>
            <a:r>
              <a:rPr sz="2600" spc="-170" dirty="0">
                <a:solidFill>
                  <a:srgbClr val="202020"/>
                </a:solidFill>
                <a:latin typeface="DejaVu Sans"/>
                <a:cs typeface="DejaVu Sans"/>
              </a:rPr>
              <a:t>called </a:t>
            </a:r>
            <a:r>
              <a:rPr sz="2600" spc="-204" dirty="0">
                <a:solidFill>
                  <a:srgbClr val="0000FF"/>
                </a:solidFill>
                <a:latin typeface="DejaVu Sans"/>
                <a:cs typeface="DejaVu Sans"/>
              </a:rPr>
              <a:t>pushing</a:t>
            </a:r>
            <a:r>
              <a:rPr sz="2600" spc="-140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600" spc="-190" dirty="0">
                <a:solidFill>
                  <a:srgbClr val="202020"/>
                </a:solidFill>
                <a:latin typeface="DejaVu Sans"/>
                <a:cs typeface="DejaVu Sans"/>
              </a:rPr>
              <a:t>changes</a:t>
            </a:r>
            <a:endParaRPr sz="26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320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215" dirty="0"/>
              <a:t> </a:t>
            </a:r>
            <a:r>
              <a:rPr sz="3200" spc="-245" dirty="0">
                <a:solidFill>
                  <a:srgbClr val="0000FF"/>
                </a:solidFill>
              </a:rPr>
              <a:t>Branches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42950" y="1504950"/>
            <a:ext cx="7658099" cy="2750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936240" marR="82550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2941955" algn="l"/>
                <a:tab pos="2942590" algn="l"/>
              </a:tabLst>
            </a:pPr>
            <a:r>
              <a:rPr spc="-155" dirty="0"/>
              <a:t>All </a:t>
            </a:r>
            <a:r>
              <a:rPr spc="-285" dirty="0"/>
              <a:t>commits </a:t>
            </a:r>
            <a:r>
              <a:rPr spc="-225" dirty="0"/>
              <a:t>in </a:t>
            </a:r>
            <a:r>
              <a:rPr spc="-229" dirty="0"/>
              <a:t>git </a:t>
            </a:r>
            <a:r>
              <a:rPr spc="-204" dirty="0"/>
              <a:t>live </a:t>
            </a:r>
            <a:r>
              <a:rPr spc="-190" dirty="0"/>
              <a:t>on </a:t>
            </a:r>
            <a:r>
              <a:rPr spc="-240" dirty="0"/>
              <a:t>some  </a:t>
            </a:r>
            <a:r>
              <a:rPr spc="-235" dirty="0"/>
              <a:t>branch</a:t>
            </a:r>
          </a:p>
          <a:p>
            <a:pPr marL="2936240" marR="240029" indent="-508000">
              <a:lnSpc>
                <a:spcPts val="3329"/>
              </a:lnSpc>
              <a:spcBef>
                <a:spcPts val="745"/>
              </a:spcBef>
              <a:buClr>
                <a:srgbClr val="E5425D"/>
              </a:buClr>
              <a:buFont typeface="Arial"/>
              <a:buChar char="•"/>
              <a:tabLst>
                <a:tab pos="2941955" algn="l"/>
                <a:tab pos="2942590" algn="l"/>
              </a:tabLst>
            </a:pPr>
            <a:r>
              <a:rPr spc="-265" dirty="0"/>
              <a:t>But </a:t>
            </a:r>
            <a:r>
              <a:rPr spc="-225" dirty="0"/>
              <a:t>there </a:t>
            </a:r>
            <a:r>
              <a:rPr spc="-229" dirty="0"/>
              <a:t>can </a:t>
            </a:r>
            <a:r>
              <a:rPr spc="-160" dirty="0"/>
              <a:t>be </a:t>
            </a:r>
            <a:r>
              <a:rPr spc="-325" dirty="0"/>
              <a:t>many, </a:t>
            </a:r>
            <a:r>
              <a:rPr spc="-340" dirty="0"/>
              <a:t>many  </a:t>
            </a:r>
            <a:r>
              <a:rPr spc="-215" dirty="0"/>
              <a:t>branches</a:t>
            </a:r>
          </a:p>
          <a:p>
            <a:pPr marL="2936240" marR="5080" indent="-508000">
              <a:lnSpc>
                <a:spcPts val="3329"/>
              </a:lnSpc>
              <a:spcBef>
                <a:spcPts val="740"/>
              </a:spcBef>
              <a:buClr>
                <a:srgbClr val="E5425D"/>
              </a:buClr>
              <a:buFont typeface="Arial"/>
              <a:buChar char="•"/>
              <a:tabLst>
                <a:tab pos="2941955" algn="l"/>
                <a:tab pos="2942590" algn="l"/>
              </a:tabLst>
            </a:pPr>
            <a:r>
              <a:rPr spc="-180" dirty="0">
                <a:solidFill>
                  <a:srgbClr val="202020"/>
                </a:solidFill>
              </a:rPr>
              <a:t>The </a:t>
            </a:r>
            <a:r>
              <a:rPr spc="-305" dirty="0">
                <a:solidFill>
                  <a:srgbClr val="202020"/>
                </a:solidFill>
              </a:rPr>
              <a:t>main </a:t>
            </a:r>
            <a:r>
              <a:rPr spc="-235" dirty="0">
                <a:solidFill>
                  <a:srgbClr val="202020"/>
                </a:solidFill>
              </a:rPr>
              <a:t>branch </a:t>
            </a:r>
            <a:r>
              <a:rPr spc="-225" dirty="0">
                <a:solidFill>
                  <a:srgbClr val="202020"/>
                </a:solidFill>
              </a:rPr>
              <a:t>in </a:t>
            </a:r>
            <a:r>
              <a:rPr spc="-260" dirty="0">
                <a:solidFill>
                  <a:srgbClr val="202020"/>
                </a:solidFill>
              </a:rPr>
              <a:t>a </a:t>
            </a:r>
            <a:r>
              <a:rPr spc="-200" dirty="0">
                <a:solidFill>
                  <a:srgbClr val="202020"/>
                </a:solidFill>
              </a:rPr>
              <a:t>project </a:t>
            </a:r>
            <a:r>
              <a:rPr spc="-180" dirty="0">
                <a:solidFill>
                  <a:srgbClr val="202020"/>
                </a:solidFill>
              </a:rPr>
              <a:t>is  </a:t>
            </a:r>
            <a:r>
              <a:rPr spc="-185" dirty="0">
                <a:solidFill>
                  <a:srgbClr val="202020"/>
                </a:solidFill>
              </a:rPr>
              <a:t>called </a:t>
            </a:r>
            <a:r>
              <a:rPr spc="-245" dirty="0">
                <a:solidFill>
                  <a:srgbClr val="202020"/>
                </a:solidFill>
              </a:rPr>
              <a:t>the </a:t>
            </a:r>
            <a:r>
              <a:rPr spc="-280" dirty="0">
                <a:solidFill>
                  <a:srgbClr val="0000FF"/>
                </a:solidFill>
              </a:rPr>
              <a:t>master</a:t>
            </a:r>
            <a:r>
              <a:rPr spc="-80" dirty="0">
                <a:solidFill>
                  <a:srgbClr val="0000FF"/>
                </a:solidFill>
              </a:rPr>
              <a:t> </a:t>
            </a:r>
            <a:r>
              <a:rPr spc="-235" dirty="0"/>
              <a:t>branch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1743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80" dirty="0">
                <a:latin typeface="Trebuchet MS"/>
                <a:cs typeface="Trebuchet MS"/>
              </a:rPr>
              <a:t>Overview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8489" y="1245362"/>
            <a:ext cx="5647055" cy="23939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71780" indent="-259079">
              <a:lnSpc>
                <a:spcPct val="100000"/>
              </a:lnSpc>
              <a:spcBef>
                <a:spcPts val="700"/>
              </a:spcBef>
              <a:buClr>
                <a:srgbClr val="FF0259"/>
              </a:buClr>
              <a:buAutoNum type="arabicPeriod"/>
              <a:tabLst>
                <a:tab pos="272415" algn="l"/>
              </a:tabLst>
            </a:pPr>
            <a:r>
              <a:rPr sz="2600" spc="-210" dirty="0">
                <a:solidFill>
                  <a:srgbClr val="414141"/>
                </a:solidFill>
                <a:latin typeface="DejaVu Sans"/>
                <a:cs typeface="DejaVu Sans"/>
              </a:rPr>
              <a:t>Install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600" spc="-220" dirty="0">
                <a:solidFill>
                  <a:srgbClr val="414141"/>
                </a:solidFill>
                <a:latin typeface="DejaVu Sans"/>
                <a:cs typeface="DejaVu Sans"/>
              </a:rPr>
              <a:t>and </a:t>
            </a:r>
            <a:r>
              <a:rPr sz="2600" spc="-200" dirty="0">
                <a:solidFill>
                  <a:srgbClr val="414141"/>
                </a:solidFill>
                <a:latin typeface="DejaVu Sans"/>
                <a:cs typeface="DejaVu Sans"/>
              </a:rPr>
              <a:t>create </a:t>
            </a:r>
            <a:r>
              <a:rPr sz="2600" spc="-24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Github</a:t>
            </a:r>
            <a:r>
              <a:rPr sz="2600" spc="10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04" dirty="0">
                <a:solidFill>
                  <a:srgbClr val="414141"/>
                </a:solidFill>
                <a:latin typeface="DejaVu Sans"/>
                <a:cs typeface="DejaVu Sans"/>
              </a:rPr>
              <a:t>account</a:t>
            </a:r>
            <a:endParaRPr sz="2600">
              <a:latin typeface="DejaVu Sans"/>
              <a:cs typeface="DejaVu Sans"/>
            </a:endParaRPr>
          </a:p>
          <a:p>
            <a:pPr marL="362585" indent="-349885">
              <a:lnSpc>
                <a:spcPct val="100000"/>
              </a:lnSpc>
              <a:spcBef>
                <a:spcPts val="605"/>
              </a:spcBef>
              <a:buClr>
                <a:srgbClr val="FF0259"/>
              </a:buClr>
              <a:buAutoNum type="arabicPeriod"/>
              <a:tabLst>
                <a:tab pos="363220" algn="l"/>
              </a:tabLst>
            </a:pPr>
            <a:r>
              <a:rPr sz="2600" spc="-280" dirty="0">
                <a:solidFill>
                  <a:srgbClr val="414141"/>
                </a:solidFill>
                <a:latin typeface="DejaVu Sans"/>
                <a:cs typeface="DejaVu Sans"/>
              </a:rPr>
              <a:t>What </a:t>
            </a: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is</a:t>
            </a:r>
            <a:r>
              <a:rPr sz="2600" spc="-3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04" dirty="0">
                <a:solidFill>
                  <a:srgbClr val="414141"/>
                </a:solidFill>
                <a:latin typeface="DejaVu Sans"/>
                <a:cs typeface="DejaVu Sans"/>
              </a:rPr>
              <a:t>git?</a:t>
            </a:r>
            <a:endParaRPr sz="2600">
              <a:latin typeface="DejaVu Sans"/>
              <a:cs typeface="DejaVu Sans"/>
            </a:endParaRPr>
          </a:p>
          <a:p>
            <a:pPr marL="349885" indent="-337185">
              <a:lnSpc>
                <a:spcPct val="100000"/>
              </a:lnSpc>
              <a:spcBef>
                <a:spcPts val="580"/>
              </a:spcBef>
              <a:buClr>
                <a:srgbClr val="FF0259"/>
              </a:buClr>
              <a:buAutoNum type="arabicPeriod"/>
              <a:tabLst>
                <a:tab pos="350520" algn="l"/>
              </a:tabLst>
            </a:pP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How </a:t>
            </a:r>
            <a:r>
              <a:rPr sz="2600" spc="-140" dirty="0">
                <a:solidFill>
                  <a:srgbClr val="414141"/>
                </a:solidFill>
                <a:latin typeface="DejaVu Sans"/>
                <a:cs typeface="DejaVu Sans"/>
              </a:rPr>
              <a:t>does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git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195" dirty="0">
                <a:solidFill>
                  <a:srgbClr val="414141"/>
                </a:solidFill>
                <a:latin typeface="DejaVu Sans"/>
                <a:cs typeface="DejaVu Sans"/>
              </a:rPr>
              <a:t>work?</a:t>
            </a:r>
            <a:endParaRPr sz="2600">
              <a:latin typeface="DejaVu Sans"/>
              <a:cs typeface="DejaVu Sans"/>
            </a:endParaRPr>
          </a:p>
          <a:p>
            <a:pPr marL="348615" indent="-335915">
              <a:lnSpc>
                <a:spcPct val="100000"/>
              </a:lnSpc>
              <a:spcBef>
                <a:spcPts val="680"/>
              </a:spcBef>
              <a:buClr>
                <a:srgbClr val="FF0259"/>
              </a:buClr>
              <a:buAutoNum type="arabicPeriod"/>
              <a:tabLst>
                <a:tab pos="349250" algn="l"/>
              </a:tabLst>
            </a:pPr>
            <a:r>
              <a:rPr sz="2600" spc="-280" dirty="0">
                <a:solidFill>
                  <a:srgbClr val="414141"/>
                </a:solidFill>
                <a:latin typeface="DejaVu Sans"/>
                <a:cs typeface="DejaVu Sans"/>
              </a:rPr>
              <a:t>What </a:t>
            </a: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is</a:t>
            </a:r>
            <a:r>
              <a:rPr sz="2600" spc="-3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195" dirty="0">
                <a:solidFill>
                  <a:srgbClr val="414141"/>
                </a:solidFill>
                <a:latin typeface="DejaVu Sans"/>
                <a:cs typeface="DejaVu Sans"/>
              </a:rPr>
              <a:t>GitHub?</a:t>
            </a:r>
            <a:endParaRPr sz="2600">
              <a:latin typeface="DejaVu Sans"/>
              <a:cs typeface="DejaVu Sans"/>
            </a:endParaRPr>
          </a:p>
          <a:p>
            <a:pPr marL="362585" indent="-349885">
              <a:lnSpc>
                <a:spcPct val="100000"/>
              </a:lnSpc>
              <a:spcBef>
                <a:spcPts val="580"/>
              </a:spcBef>
              <a:buClr>
                <a:srgbClr val="FF0259"/>
              </a:buClr>
              <a:buAutoNum type="arabicPeriod"/>
              <a:tabLst>
                <a:tab pos="363220" algn="l"/>
              </a:tabLst>
            </a:pPr>
            <a:r>
              <a:rPr sz="2600" spc="-165" dirty="0">
                <a:solidFill>
                  <a:srgbClr val="414141"/>
                </a:solidFill>
                <a:latin typeface="DejaVu Sans"/>
                <a:cs typeface="DejaVu Sans"/>
              </a:rPr>
              <a:t>Quick </a:t>
            </a:r>
            <a:r>
              <a:rPr sz="2600" spc="-229" dirty="0">
                <a:solidFill>
                  <a:srgbClr val="414141"/>
                </a:solidFill>
                <a:latin typeface="DejaVu Sans"/>
                <a:cs typeface="DejaVu Sans"/>
              </a:rPr>
              <a:t>example </a:t>
            </a:r>
            <a:r>
              <a:rPr sz="2600" spc="-200" dirty="0">
                <a:solidFill>
                  <a:srgbClr val="414141"/>
                </a:solidFill>
                <a:latin typeface="DejaVu Sans"/>
                <a:cs typeface="DejaVu Sans"/>
              </a:rPr>
              <a:t>using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600" spc="-220" dirty="0">
                <a:solidFill>
                  <a:srgbClr val="414141"/>
                </a:solidFill>
                <a:latin typeface="DejaVu Sans"/>
                <a:cs typeface="DejaVu Sans"/>
              </a:rPr>
              <a:t>and</a:t>
            </a:r>
            <a:r>
              <a:rPr sz="2600" spc="2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00" dirty="0">
                <a:solidFill>
                  <a:srgbClr val="414141"/>
                </a:solidFill>
                <a:latin typeface="DejaVu Sans"/>
                <a:cs typeface="DejaVu Sans"/>
              </a:rPr>
              <a:t>GitHub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844" y="2204148"/>
            <a:ext cx="2393251" cy="239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606" y="4630420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Github</a:t>
            </a:r>
            <a:r>
              <a:rPr sz="1800" spc="-18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414141"/>
                </a:solidFill>
                <a:latin typeface="DejaVu Sans"/>
                <a:cs typeface="DejaVu Sans"/>
              </a:rPr>
              <a:t>icon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392480"/>
            <a:ext cx="49218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So, </a:t>
            </a:r>
            <a:r>
              <a:rPr spc="-225" dirty="0"/>
              <a:t>what </a:t>
            </a:r>
            <a:r>
              <a:rPr spc="-120" dirty="0"/>
              <a:t>does </a:t>
            </a:r>
            <a:r>
              <a:rPr spc="-204" dirty="0"/>
              <a:t>a </a:t>
            </a:r>
            <a:r>
              <a:rPr spc="-180" dirty="0"/>
              <a:t>typical </a:t>
            </a:r>
            <a:r>
              <a:rPr spc="-155" dirty="0"/>
              <a:t>project </a:t>
            </a:r>
            <a:r>
              <a:rPr spc="-125" dirty="0"/>
              <a:t>look</a:t>
            </a:r>
            <a:r>
              <a:rPr spc="90" dirty="0"/>
              <a:t> </a:t>
            </a:r>
            <a:r>
              <a:rPr spc="-140" dirty="0"/>
              <a:t>like?</a:t>
            </a:r>
          </a:p>
        </p:txBody>
      </p:sp>
      <p:sp>
        <p:nvSpPr>
          <p:cNvPr id="3" name="object 3"/>
          <p:cNvSpPr/>
          <p:nvPr/>
        </p:nvSpPr>
        <p:spPr>
          <a:xfrm>
            <a:off x="2850349" y="1378000"/>
            <a:ext cx="5874550" cy="162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7224" y="1412011"/>
            <a:ext cx="1350010" cy="1272540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3" y="0"/>
                </a:lnTo>
                <a:lnTo>
                  <a:pt x="1349413" y="1272311"/>
                </a:lnTo>
                <a:lnTo>
                  <a:pt x="0" y="12723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7224" y="3821125"/>
            <a:ext cx="4592320" cy="11430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36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7817" y="3721967"/>
            <a:ext cx="219670" cy="219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47323" y="3854145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Time </a:t>
            </a:r>
            <a:r>
              <a:rPr sz="1800" spc="-120" dirty="0">
                <a:solidFill>
                  <a:srgbClr val="414141"/>
                </a:solidFill>
                <a:latin typeface="DejaVu Sans"/>
                <a:cs typeface="DejaVu Sans"/>
              </a:rPr>
              <a:t>going</a:t>
            </a:r>
            <a:r>
              <a:rPr sz="1800" spc="-1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forward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282190" marR="5080">
              <a:lnSpc>
                <a:spcPct val="79500"/>
              </a:lnSpc>
              <a:spcBef>
                <a:spcPts val="640"/>
              </a:spcBef>
            </a:pPr>
            <a:r>
              <a:rPr spc="-170" dirty="0"/>
              <a:t>Key </a:t>
            </a:r>
            <a:r>
              <a:rPr spc="-155" dirty="0"/>
              <a:t>Concepts: </a:t>
            </a:r>
            <a:r>
              <a:rPr spc="-180" dirty="0"/>
              <a:t>Branching </a:t>
            </a:r>
            <a:r>
              <a:rPr spc="-220" dirty="0"/>
              <a:t>oﬀ </a:t>
            </a:r>
            <a:r>
              <a:rPr spc="-145" dirty="0"/>
              <a:t>of </a:t>
            </a:r>
            <a:r>
              <a:rPr spc="-190" dirty="0"/>
              <a:t>the </a:t>
            </a:r>
            <a:r>
              <a:rPr spc="-220" dirty="0">
                <a:solidFill>
                  <a:srgbClr val="0000FF"/>
                </a:solidFill>
              </a:rPr>
              <a:t>master  </a:t>
            </a:r>
            <a:r>
              <a:rPr spc="-185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7323" y="4681877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Time </a:t>
            </a:r>
            <a:r>
              <a:rPr sz="1800" spc="-120" dirty="0">
                <a:solidFill>
                  <a:srgbClr val="414141"/>
                </a:solidFill>
                <a:latin typeface="DejaVu Sans"/>
                <a:cs typeface="DejaVu Sans"/>
              </a:rPr>
              <a:t>going</a:t>
            </a:r>
            <a:r>
              <a:rPr sz="1800" spc="-1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forward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7224" y="4648857"/>
            <a:ext cx="4592320" cy="11430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36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17817" y="4549690"/>
            <a:ext cx="219670" cy="219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9750" y="1218735"/>
            <a:ext cx="4927600" cy="312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510" y="3627373"/>
            <a:ext cx="25311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60" dirty="0">
                <a:solidFill>
                  <a:srgbClr val="414141"/>
                </a:solidFill>
                <a:latin typeface="DejaVu Sans"/>
                <a:cs typeface="DejaVu Sans"/>
              </a:rPr>
              <a:t>Images </a:t>
            </a:r>
            <a:r>
              <a:rPr sz="1800" spc="-190" dirty="0">
                <a:solidFill>
                  <a:srgbClr val="414141"/>
                </a:solidFill>
                <a:latin typeface="DejaVu Sans"/>
                <a:cs typeface="DejaVu Sans"/>
              </a:rPr>
              <a:t>from:  </a:t>
            </a:r>
            <a:r>
              <a:rPr sz="1800" spc="-170" dirty="0">
                <a:solidFill>
                  <a:srgbClr val="414141"/>
                </a:solidFill>
                <a:latin typeface="DejaVu Sans"/>
                <a:cs typeface="DejaVu Sans"/>
                <a:hlinkClick r:id="rId4"/>
              </a:rPr>
              <a:t>http:/</a:t>
            </a:r>
            <a:r>
              <a:rPr sz="1800" spc="-130" dirty="0">
                <a:solidFill>
                  <a:srgbClr val="414141"/>
                </a:solidFill>
                <a:latin typeface="DejaVu Sans"/>
                <a:cs typeface="DejaVu Sans"/>
                <a:hlinkClick r:id="rId4"/>
              </a:rPr>
              <a:t>/</a:t>
            </a:r>
            <a:r>
              <a:rPr sz="1800" spc="-145" dirty="0">
                <a:solidFill>
                  <a:srgbClr val="414141"/>
                </a:solidFill>
                <a:latin typeface="DejaVu Sans"/>
                <a:cs typeface="DejaVu Sans"/>
                <a:hlinkClick r:id="rId4"/>
              </a:rPr>
              <a:t>codingdomain.co</a:t>
            </a:r>
            <a:r>
              <a:rPr sz="1800" spc="-245" dirty="0">
                <a:solidFill>
                  <a:srgbClr val="414141"/>
                </a:solidFill>
                <a:latin typeface="DejaVu Sans"/>
                <a:cs typeface="DejaVu Sans"/>
                <a:hlinkClick r:id="rId4"/>
              </a:rPr>
              <a:t>m</a:t>
            </a:r>
            <a:r>
              <a:rPr sz="1800" spc="-100" dirty="0">
                <a:solidFill>
                  <a:srgbClr val="414141"/>
                </a:solidFill>
                <a:latin typeface="DejaVu Sans"/>
                <a:cs typeface="DejaVu Sans"/>
                <a:hlinkClick r:id="rId4"/>
              </a:rPr>
              <a:t>/ </a:t>
            </a:r>
            <a:r>
              <a:rPr sz="1800" spc="-9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git/merging/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123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5" dirty="0"/>
              <a:t>Key </a:t>
            </a:r>
            <a:r>
              <a:rPr sz="3200" spc="-225" dirty="0"/>
              <a:t>Concepts:</a:t>
            </a:r>
            <a:r>
              <a:rPr sz="3200" spc="-215" dirty="0"/>
              <a:t> </a:t>
            </a:r>
            <a:r>
              <a:rPr sz="3200" spc="-229" dirty="0">
                <a:solidFill>
                  <a:srgbClr val="0000FF"/>
                </a:solidFill>
              </a:rPr>
              <a:t>Merging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22070"/>
            <a:ext cx="520890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0700" marR="5080" indent="-508000">
              <a:lnSpc>
                <a:spcPct val="99700"/>
              </a:lnSpc>
              <a:spcBef>
                <a:spcPts val="1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55" dirty="0">
                <a:solidFill>
                  <a:srgbClr val="414141"/>
                </a:solidFill>
                <a:latin typeface="DejaVu Sans"/>
                <a:cs typeface="DejaVu Sans"/>
              </a:rPr>
              <a:t>Once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you’re </a:t>
            </a:r>
            <a:r>
              <a:rPr sz="2800" spc="-175" dirty="0">
                <a:solidFill>
                  <a:srgbClr val="414141"/>
                </a:solidFill>
                <a:latin typeface="DejaVu Sans"/>
                <a:cs typeface="DejaVu Sans"/>
              </a:rPr>
              <a:t>done </a:t>
            </a:r>
            <a:r>
              <a:rPr sz="2800" spc="-265" dirty="0">
                <a:solidFill>
                  <a:srgbClr val="414141"/>
                </a:solidFill>
                <a:latin typeface="DejaVu Sans"/>
                <a:cs typeface="DejaVu Sans"/>
              </a:rPr>
              <a:t>with </a:t>
            </a:r>
            <a:r>
              <a:rPr sz="2800" spc="-240" dirty="0">
                <a:solidFill>
                  <a:srgbClr val="414141"/>
                </a:solidFill>
                <a:latin typeface="DejaVu Sans"/>
                <a:cs typeface="DejaVu Sans"/>
              </a:rPr>
              <a:t>your  feature,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you </a:t>
            </a:r>
            <a:r>
              <a:rPr sz="2800" spc="-250" dirty="0">
                <a:solidFill>
                  <a:srgbClr val="0000FF"/>
                </a:solidFill>
                <a:latin typeface="DejaVu Sans"/>
                <a:cs typeface="DejaVu Sans"/>
              </a:rPr>
              <a:t>merge </a:t>
            </a:r>
            <a:r>
              <a:rPr sz="2800" spc="-254" dirty="0">
                <a:solidFill>
                  <a:srgbClr val="202020"/>
                </a:solidFill>
                <a:latin typeface="DejaVu Sans"/>
                <a:cs typeface="DejaVu Sans"/>
              </a:rPr>
              <a:t>it </a:t>
            </a:r>
            <a:r>
              <a:rPr sz="2800" spc="-200" dirty="0">
                <a:solidFill>
                  <a:srgbClr val="202020"/>
                </a:solidFill>
                <a:latin typeface="DejaVu Sans"/>
                <a:cs typeface="DejaVu Sans"/>
              </a:rPr>
              <a:t>back </a:t>
            </a:r>
            <a:r>
              <a:rPr sz="2800" spc="-225" dirty="0">
                <a:solidFill>
                  <a:srgbClr val="202020"/>
                </a:solidFill>
                <a:latin typeface="DejaVu Sans"/>
                <a:cs typeface="DejaVu Sans"/>
              </a:rPr>
              <a:t>into  </a:t>
            </a:r>
            <a:r>
              <a:rPr sz="2800" spc="-280" dirty="0">
                <a:solidFill>
                  <a:srgbClr val="202020"/>
                </a:solidFill>
                <a:latin typeface="DejaVu Sans"/>
                <a:cs typeface="DejaVu Sans"/>
              </a:rPr>
              <a:t>master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796" y="2329370"/>
            <a:ext cx="4066171" cy="2157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05518" y="4713213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Time </a:t>
            </a:r>
            <a:r>
              <a:rPr sz="1800" spc="-120" dirty="0">
                <a:solidFill>
                  <a:srgbClr val="414141"/>
                </a:solidFill>
                <a:latin typeface="DejaVu Sans"/>
                <a:cs typeface="DejaVu Sans"/>
              </a:rPr>
              <a:t>going</a:t>
            </a:r>
            <a:r>
              <a:rPr sz="1800" spc="-1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forward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81703" y="4619631"/>
            <a:ext cx="3138805" cy="6350"/>
          </a:xfrm>
          <a:custGeom>
            <a:avLst/>
            <a:gdLst/>
            <a:ahLst/>
            <a:cxnLst/>
            <a:rect l="l" t="t" r="r" b="b"/>
            <a:pathLst>
              <a:path w="3138804" h="6350">
                <a:moveTo>
                  <a:pt x="0" y="0"/>
                </a:moveTo>
                <a:lnTo>
                  <a:pt x="3138387" y="6253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8987" y="4515779"/>
            <a:ext cx="219628" cy="219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00935" marR="5080">
              <a:lnSpc>
                <a:spcPct val="79500"/>
              </a:lnSpc>
              <a:spcBef>
                <a:spcPts val="640"/>
              </a:spcBef>
            </a:pPr>
            <a:r>
              <a:rPr spc="-170" dirty="0"/>
              <a:t>Key </a:t>
            </a:r>
            <a:r>
              <a:rPr spc="-155" dirty="0"/>
              <a:t>Concepts: </a:t>
            </a:r>
            <a:r>
              <a:rPr spc="-140" dirty="0"/>
              <a:t>How </a:t>
            </a:r>
            <a:r>
              <a:rPr spc="-114" dirty="0"/>
              <a:t>do </a:t>
            </a:r>
            <a:r>
              <a:rPr spc="-180" dirty="0"/>
              <a:t>you </a:t>
            </a:r>
            <a:r>
              <a:rPr spc="-220" dirty="0"/>
              <a:t>make </a:t>
            </a:r>
            <a:r>
              <a:rPr spc="-204" dirty="0"/>
              <a:t>a </a:t>
            </a:r>
            <a:r>
              <a:rPr spc="-240" dirty="0"/>
              <a:t>commit  </a:t>
            </a:r>
            <a:r>
              <a:rPr spc="-210" dirty="0"/>
              <a:t>anyway?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8489" y="1261109"/>
            <a:ext cx="5440045" cy="3070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20700" marR="5080" indent="-508000">
              <a:lnSpc>
                <a:spcPct val="79900"/>
              </a:lnSpc>
              <a:spcBef>
                <a:spcPts val="67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There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are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lot </a:t>
            </a:r>
            <a:r>
              <a:rPr sz="2400" spc="-155" dirty="0">
                <a:solidFill>
                  <a:srgbClr val="202020"/>
                </a:solidFill>
                <a:latin typeface="DejaVu Sans"/>
                <a:cs typeface="DejaVu Sans"/>
              </a:rPr>
              <a:t>of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‘states’ </a:t>
            </a:r>
            <a:r>
              <a:rPr sz="2400" spc="-200" dirty="0">
                <a:solidFill>
                  <a:srgbClr val="202020"/>
                </a:solidFill>
                <a:latin typeface="DejaVu Sans"/>
                <a:cs typeface="DejaVu Sans"/>
              </a:rPr>
              <a:t>and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‘places’ 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file </a:t>
            </a:r>
            <a:r>
              <a:rPr sz="2400" spc="-195" dirty="0">
                <a:solidFill>
                  <a:srgbClr val="202020"/>
                </a:solidFill>
                <a:latin typeface="DejaVu Sans"/>
                <a:cs typeface="DejaVu Sans"/>
              </a:rPr>
              <a:t>can</a:t>
            </a:r>
            <a:r>
              <a:rPr sz="2400" spc="-60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135" dirty="0">
                <a:solidFill>
                  <a:srgbClr val="202020"/>
                </a:solidFill>
                <a:latin typeface="DejaVu Sans"/>
                <a:cs typeface="DejaVu Sans"/>
              </a:rPr>
              <a:t>be</a:t>
            </a:r>
            <a:endParaRPr sz="2400">
              <a:latin typeface="DejaVu Sans"/>
              <a:cs typeface="DejaVu Sans"/>
            </a:endParaRPr>
          </a:p>
          <a:p>
            <a:pPr marL="520700" marR="29845" indent="-508000">
              <a:lnSpc>
                <a:spcPct val="77200"/>
              </a:lnSpc>
              <a:spcBef>
                <a:spcPts val="65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150" dirty="0">
                <a:solidFill>
                  <a:srgbClr val="202020"/>
                </a:solidFill>
                <a:latin typeface="DejaVu Sans"/>
                <a:cs typeface="DejaVu Sans"/>
              </a:rPr>
              <a:t>Local </a:t>
            </a:r>
            <a:r>
              <a:rPr sz="2400" spc="-165" dirty="0">
                <a:solidFill>
                  <a:srgbClr val="202020"/>
                </a:solidFill>
                <a:latin typeface="DejaVu Sans"/>
                <a:cs typeface="DejaVu Sans"/>
              </a:rPr>
              <a:t>on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your </a:t>
            </a:r>
            <a:r>
              <a:rPr sz="2400" spc="-220" dirty="0">
                <a:solidFill>
                  <a:srgbClr val="202020"/>
                </a:solidFill>
                <a:latin typeface="DejaVu Sans"/>
                <a:cs typeface="DejaVu Sans"/>
              </a:rPr>
              <a:t>computer: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‘</a:t>
            </a:r>
            <a:r>
              <a:rPr sz="2400" spc="-190" dirty="0">
                <a:solidFill>
                  <a:srgbClr val="0000FF"/>
                </a:solidFill>
                <a:latin typeface="DejaVu Sans"/>
                <a:cs typeface="DejaVu Sans"/>
              </a:rPr>
              <a:t>working  directory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’</a:t>
            </a:r>
            <a:endParaRPr sz="2400">
              <a:latin typeface="DejaVu Sans"/>
              <a:cs typeface="DejaVu Sans"/>
            </a:endParaRPr>
          </a:p>
          <a:p>
            <a:pPr marL="520700" marR="118110" indent="-508000">
              <a:lnSpc>
                <a:spcPct val="80300"/>
              </a:lnSpc>
              <a:spcBef>
                <a:spcPts val="56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215" dirty="0">
                <a:solidFill>
                  <a:srgbClr val="202020"/>
                </a:solidFill>
                <a:latin typeface="DejaVu Sans"/>
                <a:cs typeface="DejaVu Sans"/>
              </a:rPr>
              <a:t>When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file </a:t>
            </a:r>
            <a:r>
              <a:rPr sz="2400" spc="-155" dirty="0">
                <a:solidFill>
                  <a:srgbClr val="202020"/>
                </a:solidFill>
                <a:latin typeface="DejaVu Sans"/>
                <a:cs typeface="DejaVu Sans"/>
              </a:rPr>
              <a:t>is </a:t>
            </a:r>
            <a:r>
              <a:rPr sz="2400" spc="-200" dirty="0">
                <a:solidFill>
                  <a:srgbClr val="202020"/>
                </a:solidFill>
                <a:latin typeface="DejaVu Sans"/>
                <a:cs typeface="DejaVu Sans"/>
              </a:rPr>
              <a:t>ready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to </a:t>
            </a:r>
            <a:r>
              <a:rPr sz="2400" spc="-135" dirty="0">
                <a:solidFill>
                  <a:srgbClr val="202020"/>
                </a:solidFill>
                <a:latin typeface="DejaVu Sans"/>
                <a:cs typeface="DejaVu Sans"/>
              </a:rPr>
              <a:t>be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put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in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 </a:t>
            </a:r>
            <a:r>
              <a:rPr sz="2400" spc="-260" dirty="0">
                <a:solidFill>
                  <a:srgbClr val="202020"/>
                </a:solidFill>
                <a:latin typeface="DejaVu Sans"/>
                <a:cs typeface="DejaVu Sans"/>
              </a:rPr>
              <a:t>commit </a:t>
            </a:r>
            <a:r>
              <a:rPr sz="2400" spc="-200" dirty="0">
                <a:solidFill>
                  <a:srgbClr val="202020"/>
                </a:solidFill>
                <a:latin typeface="DejaVu Sans"/>
                <a:cs typeface="DejaVu Sans"/>
              </a:rPr>
              <a:t>you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add </a:t>
            </a:r>
            <a:r>
              <a:rPr sz="2400" spc="-220" dirty="0">
                <a:solidFill>
                  <a:srgbClr val="202020"/>
                </a:solidFill>
                <a:latin typeface="DejaVu Sans"/>
                <a:cs typeface="DejaVu Sans"/>
              </a:rPr>
              <a:t>it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onto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‘</a:t>
            </a:r>
            <a:r>
              <a:rPr sz="2400" spc="-204" dirty="0">
                <a:solidFill>
                  <a:srgbClr val="0000FF"/>
                </a:solidFill>
                <a:latin typeface="DejaVu Sans"/>
                <a:cs typeface="DejaVu Sans"/>
              </a:rPr>
              <a:t>index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’ </a:t>
            </a:r>
            <a:r>
              <a:rPr sz="2400" spc="-165" dirty="0">
                <a:solidFill>
                  <a:srgbClr val="414141"/>
                </a:solidFill>
                <a:latin typeface="DejaVu Sans"/>
                <a:cs typeface="DejaVu Sans"/>
              </a:rPr>
              <a:t>or 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‘</a:t>
            </a:r>
            <a:r>
              <a:rPr sz="2400" spc="-204" dirty="0">
                <a:solidFill>
                  <a:srgbClr val="0000FF"/>
                </a:solidFill>
                <a:latin typeface="DejaVu Sans"/>
                <a:cs typeface="DejaVu Sans"/>
              </a:rPr>
              <a:t>staging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’</a:t>
            </a:r>
            <a:endParaRPr sz="2400">
              <a:latin typeface="DejaVu Sans"/>
              <a:cs typeface="DejaVu Sans"/>
            </a:endParaRPr>
          </a:p>
          <a:p>
            <a:pPr marL="749300" marR="371475" lvl="1" indent="-279400">
              <a:lnSpc>
                <a:spcPct val="79600"/>
              </a:lnSpc>
              <a:spcBef>
                <a:spcPts val="47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-160" dirty="0">
                <a:solidFill>
                  <a:srgbClr val="202020"/>
                </a:solidFill>
                <a:latin typeface="DejaVu Sans"/>
                <a:cs typeface="DejaVu Sans"/>
              </a:rPr>
              <a:t>Staging </a:t>
            </a:r>
            <a:r>
              <a:rPr sz="2000" spc="-130" dirty="0">
                <a:solidFill>
                  <a:srgbClr val="202020"/>
                </a:solidFill>
                <a:latin typeface="DejaVu Sans"/>
                <a:cs typeface="DejaVu Sans"/>
              </a:rPr>
              <a:t>is </a:t>
            </a:r>
            <a:r>
              <a:rPr sz="2000" spc="-175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000" spc="-165" dirty="0">
                <a:solidFill>
                  <a:srgbClr val="202020"/>
                </a:solidFill>
                <a:latin typeface="DejaVu Sans"/>
                <a:cs typeface="DejaVu Sans"/>
              </a:rPr>
              <a:t>new </a:t>
            </a:r>
            <a:r>
              <a:rPr sz="2000" spc="-145" dirty="0">
                <a:solidFill>
                  <a:srgbClr val="202020"/>
                </a:solidFill>
                <a:latin typeface="DejaVu Sans"/>
                <a:cs typeface="DejaVu Sans"/>
              </a:rPr>
              <a:t>preferred </a:t>
            </a:r>
            <a:r>
              <a:rPr sz="2000" spc="-225" dirty="0">
                <a:solidFill>
                  <a:srgbClr val="202020"/>
                </a:solidFill>
                <a:latin typeface="DejaVu Sans"/>
                <a:cs typeface="DejaVu Sans"/>
              </a:rPr>
              <a:t>term </a:t>
            </a:r>
            <a:r>
              <a:rPr sz="2000" spc="185" dirty="0">
                <a:solidFill>
                  <a:srgbClr val="202020"/>
                </a:solidFill>
                <a:latin typeface="DejaVu Sans"/>
                <a:cs typeface="DejaVu Sans"/>
              </a:rPr>
              <a:t>–</a:t>
            </a:r>
            <a:r>
              <a:rPr sz="2000" spc="140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202020"/>
                </a:solidFill>
                <a:latin typeface="DejaVu Sans"/>
                <a:cs typeface="DejaVu Sans"/>
              </a:rPr>
              <a:t>but  </a:t>
            </a:r>
            <a:r>
              <a:rPr sz="2000" spc="-165" dirty="0">
                <a:solidFill>
                  <a:srgbClr val="202020"/>
                </a:solidFill>
                <a:latin typeface="DejaVu Sans"/>
                <a:cs typeface="DejaVu Sans"/>
              </a:rPr>
              <a:t>you can </a:t>
            </a:r>
            <a:r>
              <a:rPr sz="2000" spc="-110" dirty="0">
                <a:solidFill>
                  <a:srgbClr val="202020"/>
                </a:solidFill>
                <a:latin typeface="DejaVu Sans"/>
                <a:cs typeface="DejaVu Sans"/>
              </a:rPr>
              <a:t>see </a:t>
            </a:r>
            <a:r>
              <a:rPr sz="2000" spc="-160" dirty="0">
                <a:solidFill>
                  <a:srgbClr val="202020"/>
                </a:solidFill>
                <a:latin typeface="DejaVu Sans"/>
                <a:cs typeface="DejaVu Sans"/>
              </a:rPr>
              <a:t>both </a:t>
            </a:r>
            <a:r>
              <a:rPr sz="2000" spc="-170" dirty="0">
                <a:solidFill>
                  <a:srgbClr val="202020"/>
                </a:solidFill>
                <a:latin typeface="DejaVu Sans"/>
                <a:cs typeface="DejaVu Sans"/>
              </a:rPr>
              <a:t>‘index’ and ‘staging’  </a:t>
            </a:r>
            <a:r>
              <a:rPr sz="2000" spc="-135" dirty="0">
                <a:solidFill>
                  <a:srgbClr val="202020"/>
                </a:solidFill>
                <a:latin typeface="DejaVu Sans"/>
                <a:cs typeface="DejaVu Sans"/>
              </a:rPr>
              <a:t>being</a:t>
            </a:r>
            <a:r>
              <a:rPr sz="2000" spc="-12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202020"/>
                </a:solidFill>
                <a:latin typeface="DejaVu Sans"/>
                <a:cs typeface="DejaVu Sans"/>
              </a:rPr>
              <a:t>used</a:t>
            </a:r>
            <a:endParaRPr sz="20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8489" y="392480"/>
            <a:ext cx="5215255" cy="3784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ct val="79500"/>
              </a:lnSpc>
              <a:spcBef>
                <a:spcPts val="640"/>
              </a:spcBef>
            </a:pPr>
            <a:r>
              <a:rPr sz="2200" spc="-170" dirty="0">
                <a:solidFill>
                  <a:srgbClr val="414141"/>
                </a:solidFill>
                <a:latin typeface="DejaVu Sans"/>
                <a:cs typeface="DejaVu Sans"/>
              </a:rPr>
              <a:t>Key </a:t>
            </a:r>
            <a:r>
              <a:rPr sz="2200" spc="-155" dirty="0">
                <a:solidFill>
                  <a:srgbClr val="414141"/>
                </a:solidFill>
                <a:latin typeface="DejaVu Sans"/>
                <a:cs typeface="DejaVu Sans"/>
              </a:rPr>
              <a:t>Concepts: </a:t>
            </a:r>
            <a:r>
              <a:rPr sz="2200" spc="-140" dirty="0">
                <a:solidFill>
                  <a:srgbClr val="414141"/>
                </a:solidFill>
                <a:latin typeface="DejaVu Sans"/>
                <a:cs typeface="DejaVu Sans"/>
              </a:rPr>
              <a:t>How </a:t>
            </a:r>
            <a:r>
              <a:rPr sz="2200" spc="-114" dirty="0">
                <a:solidFill>
                  <a:srgbClr val="414141"/>
                </a:solidFill>
                <a:latin typeface="DejaVu Sans"/>
                <a:cs typeface="DejaVu Sans"/>
              </a:rPr>
              <a:t>do </a:t>
            </a:r>
            <a:r>
              <a:rPr sz="2200" spc="-180" dirty="0">
                <a:solidFill>
                  <a:srgbClr val="414141"/>
                </a:solidFill>
                <a:latin typeface="DejaVu Sans"/>
                <a:cs typeface="DejaVu Sans"/>
              </a:rPr>
              <a:t>you </a:t>
            </a:r>
            <a:r>
              <a:rPr sz="2200" spc="-220" dirty="0">
                <a:solidFill>
                  <a:srgbClr val="414141"/>
                </a:solidFill>
                <a:latin typeface="DejaVu Sans"/>
                <a:cs typeface="DejaVu Sans"/>
              </a:rPr>
              <a:t>make </a:t>
            </a:r>
            <a:r>
              <a:rPr sz="2200" spc="-204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200" spc="-240" dirty="0">
                <a:solidFill>
                  <a:srgbClr val="414141"/>
                </a:solidFill>
                <a:latin typeface="DejaVu Sans"/>
                <a:cs typeface="DejaVu Sans"/>
              </a:rPr>
              <a:t>commit  </a:t>
            </a:r>
            <a:r>
              <a:rPr sz="2200" spc="-210" dirty="0">
                <a:solidFill>
                  <a:srgbClr val="414141"/>
                </a:solidFill>
                <a:latin typeface="DejaVu Sans"/>
                <a:cs typeface="DejaVu Sans"/>
              </a:rPr>
              <a:t>anyway?</a:t>
            </a:r>
            <a:endParaRPr sz="22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80" dirty="0">
                <a:solidFill>
                  <a:srgbClr val="202020"/>
                </a:solidFill>
                <a:latin typeface="DejaVu Sans"/>
                <a:cs typeface="DejaVu Sans"/>
              </a:rPr>
              <a:t>The</a:t>
            </a:r>
            <a:r>
              <a:rPr sz="2800" spc="-170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800" spc="-195" dirty="0">
                <a:solidFill>
                  <a:srgbClr val="202020"/>
                </a:solidFill>
                <a:latin typeface="DejaVu Sans"/>
                <a:cs typeface="DejaVu Sans"/>
              </a:rPr>
              <a:t>process:</a:t>
            </a:r>
            <a:endParaRPr sz="2800">
              <a:latin typeface="DejaVu Sans"/>
              <a:cs typeface="DejaVu Sans"/>
            </a:endParaRPr>
          </a:p>
          <a:p>
            <a:pPr marL="749300" lvl="1" indent="-279400">
              <a:lnSpc>
                <a:spcPct val="100000"/>
              </a:lnSpc>
              <a:spcBef>
                <a:spcPts val="515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75" dirty="0">
                <a:solidFill>
                  <a:srgbClr val="202020"/>
                </a:solidFill>
                <a:latin typeface="DejaVu Sans"/>
                <a:cs typeface="DejaVu Sans"/>
              </a:rPr>
              <a:t>Make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some </a:t>
            </a:r>
            <a:r>
              <a:rPr sz="2400" spc="-175" dirty="0">
                <a:solidFill>
                  <a:srgbClr val="202020"/>
                </a:solidFill>
                <a:latin typeface="DejaVu Sans"/>
                <a:cs typeface="DejaVu Sans"/>
              </a:rPr>
              <a:t>changes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to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</a:t>
            </a:r>
            <a:r>
              <a:rPr sz="2400" spc="-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file</a:t>
            </a:r>
            <a:endParaRPr sz="2400">
              <a:latin typeface="DejaVu Sans"/>
              <a:cs typeface="DejaVu Sans"/>
            </a:endParaRPr>
          </a:p>
          <a:p>
            <a:pPr marL="749300" marR="88900" lvl="1" indent="-279400">
              <a:lnSpc>
                <a:spcPct val="9940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25" dirty="0">
                <a:solidFill>
                  <a:srgbClr val="202020"/>
                </a:solidFill>
                <a:latin typeface="DejaVu Sans"/>
                <a:cs typeface="DejaVu Sans"/>
              </a:rPr>
              <a:t>Use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‘</a:t>
            </a:r>
            <a:r>
              <a:rPr sz="2400" spc="-210" dirty="0">
                <a:solidFill>
                  <a:srgbClr val="0000FF"/>
                </a:solidFill>
                <a:latin typeface="DejaVu Sans"/>
                <a:cs typeface="DejaVu Sans"/>
              </a:rPr>
              <a:t>git </a:t>
            </a:r>
            <a:r>
              <a:rPr sz="2400" spc="-195" dirty="0">
                <a:solidFill>
                  <a:srgbClr val="0000FF"/>
                </a:solidFill>
                <a:latin typeface="DejaVu Sans"/>
                <a:cs typeface="DejaVu Sans"/>
              </a:rPr>
              <a:t>add</a:t>
            </a:r>
            <a:r>
              <a:rPr sz="2400" spc="-195" dirty="0">
                <a:solidFill>
                  <a:srgbClr val="202020"/>
                </a:solidFill>
                <a:latin typeface="DejaVu Sans"/>
                <a:cs typeface="DejaVu Sans"/>
              </a:rPr>
              <a:t>’ </a:t>
            </a:r>
            <a:r>
              <a:rPr sz="2400" spc="-250" dirty="0">
                <a:solidFill>
                  <a:srgbClr val="202020"/>
                </a:solidFill>
                <a:latin typeface="DejaVu Sans"/>
                <a:cs typeface="DejaVu Sans"/>
              </a:rPr>
              <a:t>command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to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put 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400" spc="-160" dirty="0">
                <a:solidFill>
                  <a:srgbClr val="202020"/>
                </a:solidFill>
                <a:latin typeface="DejaVu Sans"/>
                <a:cs typeface="DejaVu Sans"/>
              </a:rPr>
              <a:t>file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onto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</a:t>
            </a:r>
            <a:r>
              <a:rPr sz="2400" spc="-195" dirty="0">
                <a:solidFill>
                  <a:srgbClr val="0000FF"/>
                </a:solidFill>
                <a:latin typeface="DejaVu Sans"/>
                <a:cs typeface="DejaVu Sans"/>
              </a:rPr>
              <a:t>staging  </a:t>
            </a:r>
            <a:r>
              <a:rPr sz="2400" spc="-220" dirty="0">
                <a:solidFill>
                  <a:srgbClr val="0000FF"/>
                </a:solidFill>
                <a:latin typeface="DejaVu Sans"/>
                <a:cs typeface="DejaVu Sans"/>
              </a:rPr>
              <a:t>environment</a:t>
            </a:r>
            <a:endParaRPr sz="2400">
              <a:latin typeface="DejaVu Sans"/>
              <a:cs typeface="DejaVu Sans"/>
            </a:endParaRPr>
          </a:p>
          <a:p>
            <a:pPr marL="749300" marR="141605" lvl="1" indent="-279400">
              <a:lnSpc>
                <a:spcPts val="2820"/>
              </a:lnSpc>
              <a:spcBef>
                <a:spcPts val="74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25" dirty="0">
                <a:solidFill>
                  <a:srgbClr val="202020"/>
                </a:solidFill>
                <a:latin typeface="DejaVu Sans"/>
                <a:cs typeface="DejaVu Sans"/>
              </a:rPr>
              <a:t>Use </a:t>
            </a:r>
            <a:r>
              <a:rPr sz="2400" spc="-210" dirty="0">
                <a:solidFill>
                  <a:srgbClr val="202020"/>
                </a:solidFill>
                <a:latin typeface="DejaVu Sans"/>
                <a:cs typeface="DejaVu Sans"/>
              </a:rPr>
              <a:t>the ‘</a:t>
            </a:r>
            <a:r>
              <a:rPr sz="2400" spc="-210" dirty="0">
                <a:solidFill>
                  <a:srgbClr val="0000FF"/>
                </a:solidFill>
                <a:latin typeface="DejaVu Sans"/>
                <a:cs typeface="DejaVu Sans"/>
              </a:rPr>
              <a:t>git </a:t>
            </a:r>
            <a:r>
              <a:rPr sz="2400" spc="-260" dirty="0">
                <a:solidFill>
                  <a:srgbClr val="0000FF"/>
                </a:solidFill>
                <a:latin typeface="DejaVu Sans"/>
                <a:cs typeface="DejaVu Sans"/>
              </a:rPr>
              <a:t>commit</a:t>
            </a:r>
            <a:r>
              <a:rPr sz="2400" spc="-260" dirty="0">
                <a:solidFill>
                  <a:srgbClr val="202020"/>
                </a:solidFill>
                <a:latin typeface="DejaVu Sans"/>
                <a:cs typeface="DejaVu Sans"/>
              </a:rPr>
              <a:t>’ </a:t>
            </a:r>
            <a:r>
              <a:rPr sz="2400" spc="-250" dirty="0">
                <a:solidFill>
                  <a:srgbClr val="202020"/>
                </a:solidFill>
                <a:latin typeface="DejaVu Sans"/>
                <a:cs typeface="DejaVu Sans"/>
              </a:rPr>
              <a:t>command </a:t>
            </a:r>
            <a:r>
              <a:rPr sz="2400" spc="-190" dirty="0">
                <a:solidFill>
                  <a:srgbClr val="202020"/>
                </a:solidFill>
                <a:latin typeface="DejaVu Sans"/>
                <a:cs typeface="DejaVu Sans"/>
              </a:rPr>
              <a:t>to  </a:t>
            </a:r>
            <a:r>
              <a:rPr sz="2400" spc="-185" dirty="0">
                <a:solidFill>
                  <a:srgbClr val="202020"/>
                </a:solidFill>
                <a:latin typeface="DejaVu Sans"/>
                <a:cs typeface="DejaVu Sans"/>
              </a:rPr>
              <a:t>create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195" dirty="0">
                <a:solidFill>
                  <a:srgbClr val="202020"/>
                </a:solidFill>
                <a:latin typeface="DejaVu Sans"/>
                <a:cs typeface="DejaVu Sans"/>
              </a:rPr>
              <a:t>new</a:t>
            </a:r>
            <a:r>
              <a:rPr sz="2400" spc="-3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260" dirty="0">
                <a:solidFill>
                  <a:srgbClr val="202020"/>
                </a:solidFill>
                <a:latin typeface="DejaVu Sans"/>
                <a:cs typeface="DejaVu Sans"/>
              </a:rPr>
              <a:t>commit’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00935" marR="5080">
              <a:lnSpc>
                <a:spcPct val="79500"/>
              </a:lnSpc>
              <a:spcBef>
                <a:spcPts val="640"/>
              </a:spcBef>
            </a:pPr>
            <a:r>
              <a:rPr spc="-170" dirty="0"/>
              <a:t>Key </a:t>
            </a:r>
            <a:r>
              <a:rPr spc="-155" dirty="0"/>
              <a:t>Concepts: </a:t>
            </a:r>
            <a:r>
              <a:rPr spc="-140" dirty="0"/>
              <a:t>How </a:t>
            </a:r>
            <a:r>
              <a:rPr spc="-114" dirty="0"/>
              <a:t>do </a:t>
            </a:r>
            <a:r>
              <a:rPr spc="-180" dirty="0"/>
              <a:t>you </a:t>
            </a:r>
            <a:r>
              <a:rPr spc="-220" dirty="0"/>
              <a:t>make </a:t>
            </a:r>
            <a:r>
              <a:rPr spc="-204" dirty="0"/>
              <a:t>a </a:t>
            </a:r>
            <a:r>
              <a:rPr spc="-240" dirty="0"/>
              <a:t>commit  </a:t>
            </a:r>
            <a:r>
              <a:rPr spc="-210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2845816" y="952454"/>
            <a:ext cx="6131166" cy="3578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47323" y="4239656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Time </a:t>
            </a:r>
            <a:r>
              <a:rPr sz="1800" spc="-120" dirty="0">
                <a:solidFill>
                  <a:srgbClr val="414141"/>
                </a:solidFill>
                <a:latin typeface="DejaVu Sans"/>
                <a:cs typeface="DejaVu Sans"/>
              </a:rPr>
              <a:t>going</a:t>
            </a:r>
            <a:r>
              <a:rPr sz="1800" spc="-1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forward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97224" y="4206636"/>
            <a:ext cx="4592320" cy="11430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36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17817" y="4107470"/>
            <a:ext cx="219670" cy="219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00935" marR="5080">
              <a:lnSpc>
                <a:spcPct val="79500"/>
              </a:lnSpc>
              <a:spcBef>
                <a:spcPts val="640"/>
              </a:spcBef>
            </a:pPr>
            <a:r>
              <a:rPr spc="-170" dirty="0"/>
              <a:t>Key </a:t>
            </a:r>
            <a:r>
              <a:rPr spc="-155" dirty="0"/>
              <a:t>Concepts: </a:t>
            </a:r>
            <a:r>
              <a:rPr spc="-140" dirty="0"/>
              <a:t>How </a:t>
            </a:r>
            <a:r>
              <a:rPr spc="-114" dirty="0"/>
              <a:t>do </a:t>
            </a:r>
            <a:r>
              <a:rPr spc="-180" dirty="0"/>
              <a:t>you </a:t>
            </a:r>
            <a:r>
              <a:rPr spc="-220" dirty="0"/>
              <a:t>make </a:t>
            </a:r>
            <a:r>
              <a:rPr spc="-204" dirty="0"/>
              <a:t>a </a:t>
            </a:r>
            <a:r>
              <a:rPr spc="-240" dirty="0"/>
              <a:t>commit  </a:t>
            </a:r>
            <a:r>
              <a:rPr spc="-210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2982493" y="1065824"/>
            <a:ext cx="5847067" cy="3412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5375" y="1689455"/>
            <a:ext cx="1270635" cy="657860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50" y="0"/>
                </a:lnTo>
                <a:lnTo>
                  <a:pt x="1270050" y="657631"/>
                </a:lnTo>
                <a:lnTo>
                  <a:pt x="0" y="6576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5374" y="1689455"/>
            <a:ext cx="1270635" cy="657860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9" y="0"/>
                </a:lnTo>
                <a:lnTo>
                  <a:pt x="1270039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47323" y="4194300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Time </a:t>
            </a:r>
            <a:r>
              <a:rPr sz="1800" spc="-120" dirty="0">
                <a:solidFill>
                  <a:srgbClr val="414141"/>
                </a:solidFill>
                <a:latin typeface="DejaVu Sans"/>
                <a:cs typeface="DejaVu Sans"/>
              </a:rPr>
              <a:t>going</a:t>
            </a:r>
            <a:r>
              <a:rPr sz="1800" spc="-1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forward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7224" y="4161280"/>
            <a:ext cx="4592320" cy="11430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36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17817" y="4062114"/>
            <a:ext cx="219670" cy="21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913553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5237" y="1678558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2" y="0"/>
                </a:lnTo>
                <a:lnTo>
                  <a:pt x="7678762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3977" y="2190889"/>
            <a:ext cx="35166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25" dirty="0">
                <a:solidFill>
                  <a:srgbClr val="FFFFFF"/>
                </a:solidFill>
                <a:latin typeface="DejaVu Sans"/>
                <a:cs typeface="DejaVu Sans"/>
              </a:rPr>
              <a:t>What </a:t>
            </a:r>
            <a:r>
              <a:rPr sz="4000" spc="-254" dirty="0">
                <a:solidFill>
                  <a:srgbClr val="FFFFFF"/>
                </a:solidFill>
                <a:latin typeface="DejaVu Sans"/>
                <a:cs typeface="DejaVu Sans"/>
              </a:rPr>
              <a:t>is</a:t>
            </a:r>
            <a:r>
              <a:rPr sz="4000" spc="-1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4000" spc="-300" dirty="0">
                <a:solidFill>
                  <a:srgbClr val="FFFFFF"/>
                </a:solidFill>
                <a:latin typeface="DejaVu Sans"/>
                <a:cs typeface="DejaVu Sans"/>
              </a:rPr>
              <a:t>GitHub?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1678558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4" y="0"/>
                </a:lnTo>
                <a:lnTo>
                  <a:pt x="1465234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689" y="1711579"/>
            <a:ext cx="6851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15" dirty="0">
                <a:solidFill>
                  <a:srgbClr val="3D8CA0"/>
                </a:solidFill>
              </a:rPr>
              <a:t>4</a:t>
            </a:r>
            <a:endParaRPr sz="9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281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</a:t>
            </a:r>
            <a:r>
              <a:rPr sz="3200" spc="-105" dirty="0"/>
              <a:t> </a:t>
            </a:r>
            <a:r>
              <a:rPr sz="3200" spc="-240" dirty="0"/>
              <a:t>GitHub?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66698"/>
            <a:ext cx="5271770" cy="32194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29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220" dirty="0">
                <a:solidFill>
                  <a:srgbClr val="414141"/>
                </a:solidFill>
                <a:latin typeface="DejaVu Sans"/>
                <a:cs typeface="DejaVu Sans"/>
                <a:hlinkClick r:id="rId2"/>
              </a:rPr>
              <a:t>www.github.com</a:t>
            </a:r>
            <a:endParaRPr sz="2400">
              <a:latin typeface="DejaVu Sans"/>
              <a:cs typeface="DejaVu Sans"/>
            </a:endParaRPr>
          </a:p>
          <a:p>
            <a:pPr marL="520700" marR="398145" indent="-508000">
              <a:lnSpc>
                <a:spcPts val="2620"/>
              </a:lnSpc>
              <a:spcBef>
                <a:spcPts val="5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185" dirty="0">
                <a:solidFill>
                  <a:srgbClr val="414141"/>
                </a:solidFill>
                <a:latin typeface="DejaVu Sans"/>
                <a:cs typeface="DejaVu Sans"/>
              </a:rPr>
              <a:t>Largest </a:t>
            </a:r>
            <a:r>
              <a:rPr sz="2400" spc="-165" dirty="0">
                <a:solidFill>
                  <a:srgbClr val="414141"/>
                </a:solidFill>
                <a:latin typeface="DejaVu Sans"/>
                <a:cs typeface="DejaVu Sans"/>
              </a:rPr>
              <a:t>web-based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400" spc="-180" dirty="0">
                <a:solidFill>
                  <a:srgbClr val="414141"/>
                </a:solidFill>
                <a:latin typeface="DejaVu Sans"/>
                <a:cs typeface="DejaVu Sans"/>
              </a:rPr>
              <a:t>repository  </a:t>
            </a:r>
            <a:r>
              <a:rPr sz="2400" spc="-185" dirty="0">
                <a:solidFill>
                  <a:srgbClr val="414141"/>
                </a:solidFill>
                <a:latin typeface="DejaVu Sans"/>
                <a:cs typeface="DejaVu Sans"/>
              </a:rPr>
              <a:t>hosting</a:t>
            </a:r>
            <a:r>
              <a:rPr sz="2400" spc="-15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400" spc="-170" dirty="0">
                <a:solidFill>
                  <a:srgbClr val="414141"/>
                </a:solidFill>
                <a:latin typeface="DejaVu Sans"/>
                <a:cs typeface="DejaVu Sans"/>
              </a:rPr>
              <a:t>service</a:t>
            </a:r>
            <a:endParaRPr sz="2400">
              <a:latin typeface="DejaVu Sans"/>
              <a:cs typeface="DejaVu Sans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-155" dirty="0">
                <a:solidFill>
                  <a:srgbClr val="202020"/>
                </a:solidFill>
                <a:latin typeface="DejaVu Sans"/>
                <a:cs typeface="DejaVu Sans"/>
              </a:rPr>
              <a:t>Aka, hosts </a:t>
            </a:r>
            <a:r>
              <a:rPr sz="2000" spc="-185" dirty="0">
                <a:solidFill>
                  <a:srgbClr val="202020"/>
                </a:solidFill>
                <a:latin typeface="DejaVu Sans"/>
                <a:cs typeface="DejaVu Sans"/>
              </a:rPr>
              <a:t>‘</a:t>
            </a:r>
            <a:r>
              <a:rPr sz="2000" spc="-185" dirty="0">
                <a:solidFill>
                  <a:srgbClr val="0000FF"/>
                </a:solidFill>
                <a:latin typeface="DejaVu Sans"/>
                <a:cs typeface="DejaVu Sans"/>
              </a:rPr>
              <a:t>remote</a:t>
            </a:r>
            <a:r>
              <a:rPr sz="2000" spc="-55" dirty="0">
                <a:solidFill>
                  <a:srgbClr val="0000F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0000FF"/>
                </a:solidFill>
                <a:latin typeface="DejaVu Sans"/>
                <a:cs typeface="DejaVu Sans"/>
              </a:rPr>
              <a:t>repositories</a:t>
            </a:r>
            <a:r>
              <a:rPr sz="2000" spc="-140" dirty="0">
                <a:solidFill>
                  <a:srgbClr val="202020"/>
                </a:solidFill>
                <a:latin typeface="DejaVu Sans"/>
                <a:cs typeface="DejaVu Sans"/>
              </a:rPr>
              <a:t>’</a:t>
            </a:r>
            <a:endParaRPr sz="2000">
              <a:latin typeface="DejaVu Sans"/>
              <a:cs typeface="DejaVu Sans"/>
            </a:endParaRPr>
          </a:p>
          <a:p>
            <a:pPr marL="520700" marR="299085" indent="-508000">
              <a:lnSpc>
                <a:spcPts val="26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150" dirty="0">
                <a:solidFill>
                  <a:srgbClr val="414141"/>
                </a:solidFill>
                <a:latin typeface="DejaVu Sans"/>
                <a:cs typeface="DejaVu Sans"/>
              </a:rPr>
              <a:t>Allows </a:t>
            </a:r>
            <a:r>
              <a:rPr sz="2400" spc="-180" dirty="0">
                <a:solidFill>
                  <a:srgbClr val="414141"/>
                </a:solidFill>
                <a:latin typeface="DejaVu Sans"/>
                <a:cs typeface="DejaVu Sans"/>
              </a:rPr>
              <a:t>for </a:t>
            </a:r>
            <a:r>
              <a:rPr sz="2400" spc="-130" dirty="0">
                <a:solidFill>
                  <a:srgbClr val="414141"/>
                </a:solidFill>
                <a:latin typeface="DejaVu Sans"/>
                <a:cs typeface="DejaVu Sans"/>
              </a:rPr>
              <a:t>code </a:t>
            </a:r>
            <a:r>
              <a:rPr sz="2400" spc="-175" dirty="0">
                <a:solidFill>
                  <a:srgbClr val="414141"/>
                </a:solidFill>
                <a:latin typeface="DejaVu Sans"/>
                <a:cs typeface="DejaVu Sans"/>
              </a:rPr>
              <a:t>collaboration </a:t>
            </a:r>
            <a:r>
              <a:rPr sz="2400" spc="-225" dirty="0">
                <a:solidFill>
                  <a:srgbClr val="414141"/>
                </a:solidFill>
                <a:latin typeface="DejaVu Sans"/>
                <a:cs typeface="DejaVu Sans"/>
              </a:rPr>
              <a:t>with  </a:t>
            </a:r>
            <a:r>
              <a:rPr sz="2400" spc="-195" dirty="0">
                <a:solidFill>
                  <a:srgbClr val="414141"/>
                </a:solidFill>
                <a:latin typeface="DejaVu Sans"/>
                <a:cs typeface="DejaVu Sans"/>
              </a:rPr>
              <a:t>anyone</a:t>
            </a:r>
            <a:r>
              <a:rPr sz="2400" spc="-15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400" spc="-165" dirty="0">
                <a:solidFill>
                  <a:srgbClr val="414141"/>
                </a:solidFill>
                <a:latin typeface="DejaVu Sans"/>
                <a:cs typeface="DejaVu Sans"/>
              </a:rPr>
              <a:t>online</a:t>
            </a:r>
            <a:endParaRPr sz="2400">
              <a:latin typeface="DejaVu Sans"/>
              <a:cs typeface="DejaVu Sans"/>
            </a:endParaRPr>
          </a:p>
          <a:p>
            <a:pPr marL="520700" indent="-508000">
              <a:lnSpc>
                <a:spcPct val="100000"/>
              </a:lnSpc>
              <a:spcBef>
                <a:spcPts val="254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-140" dirty="0">
                <a:solidFill>
                  <a:srgbClr val="414141"/>
                </a:solidFill>
                <a:latin typeface="DejaVu Sans"/>
                <a:cs typeface="DejaVu Sans"/>
              </a:rPr>
              <a:t>Adds </a:t>
            </a:r>
            <a:r>
              <a:rPr sz="2400" spc="-225" dirty="0">
                <a:solidFill>
                  <a:srgbClr val="414141"/>
                </a:solidFill>
                <a:latin typeface="DejaVu Sans"/>
                <a:cs typeface="DejaVu Sans"/>
              </a:rPr>
              <a:t>extra </a:t>
            </a:r>
            <a:r>
              <a:rPr sz="2400" spc="-204" dirty="0">
                <a:solidFill>
                  <a:srgbClr val="414141"/>
                </a:solidFill>
                <a:latin typeface="DejaVu Sans"/>
                <a:cs typeface="DejaVu Sans"/>
              </a:rPr>
              <a:t>functionality </a:t>
            </a:r>
            <a:r>
              <a:rPr sz="2400" spc="-165" dirty="0">
                <a:solidFill>
                  <a:srgbClr val="414141"/>
                </a:solidFill>
                <a:latin typeface="DejaVu Sans"/>
                <a:cs typeface="DejaVu Sans"/>
              </a:rPr>
              <a:t>on </a:t>
            </a:r>
            <a:r>
              <a:rPr sz="2400" spc="-185" dirty="0">
                <a:solidFill>
                  <a:srgbClr val="414141"/>
                </a:solidFill>
                <a:latin typeface="DejaVu Sans"/>
                <a:cs typeface="DejaVu Sans"/>
              </a:rPr>
              <a:t>top </a:t>
            </a:r>
            <a:r>
              <a:rPr sz="2400" spc="-155" dirty="0">
                <a:solidFill>
                  <a:srgbClr val="414141"/>
                </a:solidFill>
                <a:latin typeface="DejaVu Sans"/>
                <a:cs typeface="DejaVu Sans"/>
              </a:rPr>
              <a:t>of</a:t>
            </a:r>
            <a:r>
              <a:rPr sz="2400" spc="5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400" spc="-200" dirty="0">
                <a:solidFill>
                  <a:srgbClr val="414141"/>
                </a:solidFill>
                <a:latin typeface="DejaVu Sans"/>
                <a:cs typeface="DejaVu Sans"/>
              </a:rPr>
              <a:t>git</a:t>
            </a:r>
            <a:endParaRPr sz="2400">
              <a:latin typeface="DejaVu Sans"/>
              <a:cs typeface="DejaVu Sans"/>
            </a:endParaRPr>
          </a:p>
          <a:p>
            <a:pPr marL="749300" marR="128905" lvl="1" indent="-279400">
              <a:lnSpc>
                <a:spcPts val="2120"/>
              </a:lnSpc>
              <a:spcBef>
                <a:spcPts val="57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-145" dirty="0">
                <a:solidFill>
                  <a:srgbClr val="202020"/>
                </a:solidFill>
                <a:latin typeface="DejaVu Sans"/>
                <a:cs typeface="DejaVu Sans"/>
              </a:rPr>
              <a:t>UI, </a:t>
            </a:r>
            <a:r>
              <a:rPr sz="2000" spc="-175" dirty="0">
                <a:solidFill>
                  <a:srgbClr val="202020"/>
                </a:solidFill>
                <a:latin typeface="DejaVu Sans"/>
                <a:cs typeface="DejaVu Sans"/>
              </a:rPr>
              <a:t>documentation, </a:t>
            </a:r>
            <a:r>
              <a:rPr sz="2000" spc="-150" dirty="0">
                <a:solidFill>
                  <a:srgbClr val="202020"/>
                </a:solidFill>
                <a:latin typeface="DejaVu Sans"/>
                <a:cs typeface="DejaVu Sans"/>
              </a:rPr>
              <a:t>bug </a:t>
            </a:r>
            <a:r>
              <a:rPr sz="2000" spc="-170" dirty="0">
                <a:solidFill>
                  <a:srgbClr val="202020"/>
                </a:solidFill>
                <a:latin typeface="DejaVu Sans"/>
                <a:cs typeface="DejaVu Sans"/>
              </a:rPr>
              <a:t>tracking, feature  </a:t>
            </a:r>
            <a:r>
              <a:rPr sz="2000" spc="-155" dirty="0">
                <a:solidFill>
                  <a:srgbClr val="202020"/>
                </a:solidFill>
                <a:latin typeface="DejaVu Sans"/>
                <a:cs typeface="DejaVu Sans"/>
              </a:rPr>
              <a:t>requests, </a:t>
            </a:r>
            <a:r>
              <a:rPr sz="2000" spc="-145" dirty="0">
                <a:solidFill>
                  <a:srgbClr val="202020"/>
                </a:solidFill>
                <a:latin typeface="DejaVu Sans"/>
                <a:cs typeface="DejaVu Sans"/>
              </a:rPr>
              <a:t>pull </a:t>
            </a:r>
            <a:r>
              <a:rPr sz="2000" spc="-155" dirty="0">
                <a:solidFill>
                  <a:srgbClr val="202020"/>
                </a:solidFill>
                <a:latin typeface="DejaVu Sans"/>
                <a:cs typeface="DejaVu Sans"/>
              </a:rPr>
              <a:t>requests, </a:t>
            </a:r>
            <a:r>
              <a:rPr sz="2050" spc="-200" dirty="0">
                <a:solidFill>
                  <a:srgbClr val="2B2B2B"/>
                </a:solidFill>
                <a:latin typeface="DejaVu Serif"/>
                <a:cs typeface="DejaVu Serif"/>
              </a:rPr>
              <a:t>and</a:t>
            </a:r>
            <a:r>
              <a:rPr sz="2050" spc="-60" dirty="0">
                <a:solidFill>
                  <a:srgbClr val="2B2B2B"/>
                </a:solidFill>
                <a:latin typeface="DejaVu Serif"/>
                <a:cs typeface="DejaVu Serif"/>
              </a:rPr>
              <a:t> </a:t>
            </a:r>
            <a:r>
              <a:rPr sz="2050" spc="-254" dirty="0">
                <a:solidFill>
                  <a:srgbClr val="2B2B2B"/>
                </a:solidFill>
                <a:latin typeface="DejaVu Serif"/>
                <a:cs typeface="DejaVu Serif"/>
              </a:rPr>
              <a:t>more!</a:t>
            </a:r>
            <a:endParaRPr sz="2050">
              <a:latin typeface="DejaVu Serif"/>
              <a:cs typeface="DejaVu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734" y="2828569"/>
            <a:ext cx="2127914" cy="1768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34" y="4574721"/>
            <a:ext cx="214757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36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Octocat!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281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</a:t>
            </a:r>
            <a:r>
              <a:rPr sz="3200" spc="-105" dirty="0"/>
              <a:t> </a:t>
            </a:r>
            <a:r>
              <a:rPr sz="3200" spc="-240" dirty="0"/>
              <a:t>GitHub?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108575" cy="1457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75" dirty="0">
                <a:solidFill>
                  <a:srgbClr val="414141"/>
                </a:solidFill>
                <a:latin typeface="DejaVu Sans"/>
                <a:cs typeface="DejaVu Sans"/>
              </a:rPr>
              <a:t>Founded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in</a:t>
            </a:r>
            <a:r>
              <a:rPr sz="2800" spc="-16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25" dirty="0">
                <a:solidFill>
                  <a:srgbClr val="414141"/>
                </a:solidFill>
                <a:latin typeface="DejaVu Sans"/>
                <a:cs typeface="DejaVu Sans"/>
              </a:rPr>
              <a:t>2008</a:t>
            </a:r>
            <a:endParaRPr sz="2800">
              <a:latin typeface="DejaVu Sans"/>
              <a:cs typeface="DejaVu Sans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45" dirty="0">
                <a:solidFill>
                  <a:srgbClr val="414141"/>
                </a:solidFill>
                <a:latin typeface="DejaVu Sans"/>
                <a:cs typeface="DejaVu Sans"/>
              </a:rPr>
              <a:t>Also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has </a:t>
            </a:r>
            <a:r>
              <a:rPr sz="2800" spc="-260" dirty="0">
                <a:solidFill>
                  <a:srgbClr val="414141"/>
                </a:solidFill>
                <a:latin typeface="DejaVu Sans"/>
                <a:cs typeface="DejaVu Sans"/>
              </a:rPr>
              <a:t>an </a:t>
            </a:r>
            <a:r>
              <a:rPr sz="2800" spc="-215" dirty="0">
                <a:solidFill>
                  <a:srgbClr val="414141"/>
                </a:solidFill>
                <a:latin typeface="DejaVu Sans"/>
                <a:cs typeface="DejaVu Sans"/>
              </a:rPr>
              <a:t>Enterprise </a:t>
            </a: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edition 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for</a:t>
            </a:r>
            <a:r>
              <a:rPr sz="2800" spc="-17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85" dirty="0">
                <a:solidFill>
                  <a:srgbClr val="414141"/>
                </a:solidFill>
                <a:latin typeface="DejaVu Sans"/>
                <a:cs typeface="DejaVu Sans"/>
              </a:rPr>
              <a:t>businesses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734" y="2828569"/>
            <a:ext cx="2127914" cy="1768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34" y="4574721"/>
            <a:ext cx="214757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360"/>
              </a:spcBef>
            </a:pPr>
            <a:r>
              <a:rPr sz="1800" spc="-155" dirty="0">
                <a:solidFill>
                  <a:srgbClr val="414141"/>
                </a:solidFill>
                <a:latin typeface="DejaVu Sans"/>
                <a:cs typeface="DejaVu Sans"/>
              </a:rPr>
              <a:t>Octocat!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913553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5237" y="1678558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2" y="0"/>
                </a:lnTo>
                <a:lnTo>
                  <a:pt x="7678762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3977" y="1886089"/>
            <a:ext cx="64814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325" dirty="0">
                <a:solidFill>
                  <a:srgbClr val="FFFFFF"/>
                </a:solidFill>
                <a:latin typeface="DejaVu Sans"/>
                <a:cs typeface="DejaVu Sans"/>
              </a:rPr>
              <a:t>Install </a:t>
            </a:r>
            <a:r>
              <a:rPr sz="4000" spc="-330" dirty="0">
                <a:solidFill>
                  <a:srgbClr val="FFFFFF"/>
                </a:solidFill>
                <a:latin typeface="DejaVu Sans"/>
                <a:cs typeface="DejaVu Sans"/>
              </a:rPr>
              <a:t>git </a:t>
            </a:r>
            <a:r>
              <a:rPr sz="4000" spc="-335" dirty="0">
                <a:solidFill>
                  <a:srgbClr val="FFFFFF"/>
                </a:solidFill>
                <a:latin typeface="DejaVu Sans"/>
                <a:cs typeface="DejaVu Sans"/>
              </a:rPr>
              <a:t>and </a:t>
            </a:r>
            <a:r>
              <a:rPr sz="4000" spc="-370" dirty="0">
                <a:solidFill>
                  <a:srgbClr val="FFFFFF"/>
                </a:solidFill>
                <a:latin typeface="DejaVu Sans"/>
                <a:cs typeface="DejaVu Sans"/>
              </a:rPr>
              <a:t>a </a:t>
            </a:r>
            <a:r>
              <a:rPr sz="4000" spc="-305" dirty="0">
                <a:solidFill>
                  <a:srgbClr val="FFFFFF"/>
                </a:solidFill>
                <a:latin typeface="DejaVu Sans"/>
                <a:cs typeface="DejaVu Sans"/>
              </a:rPr>
              <a:t>create GitHub  </a:t>
            </a:r>
            <a:r>
              <a:rPr sz="4000" spc="-315" dirty="0">
                <a:solidFill>
                  <a:srgbClr val="FFFFFF"/>
                </a:solidFill>
                <a:latin typeface="DejaVu Sans"/>
                <a:cs typeface="DejaVu Sans"/>
              </a:rPr>
              <a:t>account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1678558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4" y="0"/>
                </a:lnTo>
                <a:lnTo>
                  <a:pt x="1465234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4717" y="1711579"/>
            <a:ext cx="40132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3155" dirty="0">
                <a:solidFill>
                  <a:srgbClr val="3D8CA0"/>
                </a:solidFill>
              </a:rPr>
              <a:t>1</a:t>
            </a:r>
            <a:endParaRPr sz="9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3750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5" dirty="0"/>
              <a:t>Additional</a:t>
            </a:r>
            <a:r>
              <a:rPr sz="3200" spc="-235" dirty="0"/>
              <a:t> </a:t>
            </a:r>
            <a:r>
              <a:rPr sz="3200" spc="-220" dirty="0"/>
              <a:t>Resources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48104"/>
            <a:ext cx="5139055" cy="320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2505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-185" dirty="0">
                <a:solidFill>
                  <a:srgbClr val="414141"/>
                </a:solidFill>
                <a:latin typeface="DejaVu Sans"/>
                <a:cs typeface="DejaVu Sans"/>
              </a:rPr>
              <a:t>Oﬃcial </a:t>
            </a:r>
            <a:r>
              <a:rPr sz="2100" spc="-175" dirty="0">
                <a:solidFill>
                  <a:srgbClr val="414141"/>
                </a:solidFill>
                <a:latin typeface="DejaVu Sans"/>
                <a:cs typeface="DejaVu Sans"/>
              </a:rPr>
              <a:t>git </a:t>
            </a:r>
            <a:r>
              <a:rPr sz="2100" spc="-155" dirty="0">
                <a:solidFill>
                  <a:srgbClr val="414141"/>
                </a:solidFill>
                <a:latin typeface="DejaVu Sans"/>
                <a:cs typeface="DejaVu Sans"/>
              </a:rPr>
              <a:t>site </a:t>
            </a:r>
            <a:r>
              <a:rPr sz="2100" spc="-175" dirty="0">
                <a:solidFill>
                  <a:srgbClr val="414141"/>
                </a:solidFill>
                <a:latin typeface="DejaVu Sans"/>
                <a:cs typeface="DejaVu Sans"/>
              </a:rPr>
              <a:t>and</a:t>
            </a:r>
            <a:r>
              <a:rPr sz="2100" spc="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100" spc="-190" dirty="0">
                <a:solidFill>
                  <a:srgbClr val="414141"/>
                </a:solidFill>
                <a:latin typeface="DejaVu Sans"/>
                <a:cs typeface="DejaVu Sans"/>
              </a:rPr>
              <a:t>tutorial:</a:t>
            </a:r>
            <a:endParaRPr sz="2100">
              <a:latin typeface="DejaVu Sans"/>
              <a:cs typeface="DejaVu Sans"/>
            </a:endParaRPr>
          </a:p>
          <a:p>
            <a:pPr marL="927100">
              <a:lnSpc>
                <a:spcPts val="2120"/>
              </a:lnSpc>
            </a:pPr>
            <a:r>
              <a:rPr sz="1800" spc="-160" dirty="0">
                <a:solidFill>
                  <a:srgbClr val="202020"/>
                </a:solidFill>
                <a:latin typeface="DejaVu Sans"/>
                <a:cs typeface="DejaVu Sans"/>
              </a:rPr>
              <a:t>https://git-scm.com/</a:t>
            </a:r>
            <a:endParaRPr sz="1800">
              <a:latin typeface="DejaVu Sans"/>
              <a:cs typeface="DejaVu Sans"/>
            </a:endParaRPr>
          </a:p>
          <a:p>
            <a:pPr marL="527050" indent="-514350">
              <a:lnSpc>
                <a:spcPts val="2480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-160" dirty="0">
                <a:solidFill>
                  <a:srgbClr val="414141"/>
                </a:solidFill>
                <a:latin typeface="DejaVu Sans"/>
                <a:cs typeface="DejaVu Sans"/>
              </a:rPr>
              <a:t>GitHub</a:t>
            </a:r>
            <a:r>
              <a:rPr sz="2100" spc="-13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100" spc="-155" dirty="0">
                <a:solidFill>
                  <a:srgbClr val="414141"/>
                </a:solidFill>
                <a:latin typeface="DejaVu Sans"/>
                <a:cs typeface="DejaVu Sans"/>
              </a:rPr>
              <a:t>guides:</a:t>
            </a:r>
            <a:endParaRPr sz="2100">
              <a:latin typeface="DejaVu Sans"/>
              <a:cs typeface="DejaVu Sans"/>
            </a:endParaRPr>
          </a:p>
          <a:p>
            <a:pPr marL="927100">
              <a:lnSpc>
                <a:spcPts val="2145"/>
              </a:lnSpc>
            </a:pPr>
            <a:r>
              <a:rPr sz="1800" spc="-150" dirty="0">
                <a:solidFill>
                  <a:srgbClr val="202020"/>
                </a:solidFill>
                <a:latin typeface="DejaVu Sans"/>
                <a:cs typeface="DejaVu Sans"/>
              </a:rPr>
              <a:t>https://guides.github.com/</a:t>
            </a:r>
            <a:endParaRPr sz="1800">
              <a:latin typeface="DejaVu Sans"/>
              <a:cs typeface="DejaVu Sans"/>
            </a:endParaRPr>
          </a:p>
          <a:p>
            <a:pPr marL="527050" indent="-514350">
              <a:lnSpc>
                <a:spcPts val="2505"/>
              </a:lnSpc>
              <a:spcBef>
                <a:spcPts val="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-210" dirty="0">
                <a:solidFill>
                  <a:srgbClr val="414141"/>
                </a:solidFill>
                <a:latin typeface="DejaVu Sans"/>
                <a:cs typeface="DejaVu Sans"/>
              </a:rPr>
              <a:t>Command</a:t>
            </a:r>
            <a:r>
              <a:rPr sz="2100" spc="-13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100" spc="-175" dirty="0">
                <a:solidFill>
                  <a:srgbClr val="414141"/>
                </a:solidFill>
                <a:latin typeface="DejaVu Sans"/>
                <a:cs typeface="DejaVu Sans"/>
              </a:rPr>
              <a:t>cheatsheet:</a:t>
            </a:r>
            <a:endParaRPr sz="2100">
              <a:latin typeface="DejaVu Sans"/>
              <a:cs typeface="DejaVu Sans"/>
            </a:endParaRPr>
          </a:p>
          <a:p>
            <a:pPr marL="469900" marR="977265" indent="457200">
              <a:lnSpc>
                <a:spcPts val="1770"/>
              </a:lnSpc>
              <a:spcBef>
                <a:spcPts val="370"/>
              </a:spcBef>
            </a:pPr>
            <a:r>
              <a:rPr sz="1800" spc="-155" dirty="0">
                <a:solidFill>
                  <a:srgbClr val="202020"/>
                </a:solidFill>
                <a:latin typeface="DejaVu Sans"/>
                <a:cs typeface="DejaVu Sans"/>
              </a:rPr>
              <a:t>https://training.github.com/kit/  </a:t>
            </a:r>
            <a:r>
              <a:rPr sz="1800" spc="-140" dirty="0">
                <a:solidFill>
                  <a:srgbClr val="202020"/>
                </a:solidFill>
                <a:latin typeface="DejaVu Sans"/>
                <a:cs typeface="DejaVu Sans"/>
              </a:rPr>
              <a:t>downloads/github-git-cheat-sheet.pdf</a:t>
            </a:r>
            <a:endParaRPr sz="1800">
              <a:latin typeface="DejaVu Sans"/>
              <a:cs typeface="DejaVu Sans"/>
            </a:endParaRPr>
          </a:p>
          <a:p>
            <a:pPr marL="527050" indent="-514350">
              <a:lnSpc>
                <a:spcPts val="2490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-175" dirty="0">
                <a:solidFill>
                  <a:srgbClr val="414141"/>
                </a:solidFill>
                <a:latin typeface="DejaVu Sans"/>
                <a:cs typeface="DejaVu Sans"/>
              </a:rPr>
              <a:t>Interactive git</a:t>
            </a:r>
            <a:r>
              <a:rPr sz="2100" spc="-8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100" spc="-190" dirty="0">
                <a:solidFill>
                  <a:srgbClr val="414141"/>
                </a:solidFill>
                <a:latin typeface="DejaVu Sans"/>
                <a:cs typeface="DejaVu Sans"/>
              </a:rPr>
              <a:t>tutorial:</a:t>
            </a:r>
            <a:endParaRPr sz="2100">
              <a:latin typeface="DejaVu Sans"/>
              <a:cs typeface="DejaVu Sans"/>
            </a:endParaRPr>
          </a:p>
          <a:p>
            <a:pPr marL="927100">
              <a:lnSpc>
                <a:spcPts val="2145"/>
              </a:lnSpc>
            </a:pPr>
            <a:r>
              <a:rPr sz="1800" spc="-160" dirty="0">
                <a:solidFill>
                  <a:srgbClr val="202020"/>
                </a:solidFill>
                <a:latin typeface="DejaVu Sans"/>
                <a:cs typeface="DejaVu Sans"/>
              </a:rPr>
              <a:t>https://try.github.io/levels/1/challenges/1</a:t>
            </a:r>
            <a:endParaRPr sz="1800">
              <a:latin typeface="DejaVu Sans"/>
              <a:cs typeface="DejaVu Sans"/>
            </a:endParaRPr>
          </a:p>
          <a:p>
            <a:pPr marL="527050" indent="-514350">
              <a:lnSpc>
                <a:spcPts val="2505"/>
              </a:lnSpc>
              <a:spcBef>
                <a:spcPts val="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-160" dirty="0">
                <a:solidFill>
                  <a:srgbClr val="414141"/>
                </a:solidFill>
                <a:latin typeface="DejaVu Sans"/>
                <a:cs typeface="DejaVu Sans"/>
              </a:rPr>
              <a:t>Visual/interactive</a:t>
            </a:r>
            <a:r>
              <a:rPr sz="2100" spc="-13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100" spc="-175" dirty="0">
                <a:solidFill>
                  <a:srgbClr val="414141"/>
                </a:solidFill>
                <a:latin typeface="DejaVu Sans"/>
                <a:cs typeface="DejaVu Sans"/>
              </a:rPr>
              <a:t>cheatsheet:</a:t>
            </a:r>
            <a:endParaRPr sz="2100">
              <a:latin typeface="DejaVu Sans"/>
              <a:cs typeface="DejaVu Sans"/>
            </a:endParaRPr>
          </a:p>
          <a:p>
            <a:pPr marL="927100">
              <a:lnSpc>
                <a:spcPts val="2145"/>
              </a:lnSpc>
            </a:pPr>
            <a:r>
              <a:rPr sz="1800" spc="-155" dirty="0">
                <a:solidFill>
                  <a:srgbClr val="202020"/>
                </a:solidFill>
                <a:latin typeface="DejaVu Sans"/>
                <a:cs typeface="DejaVu Sans"/>
                <a:hlinkClick r:id="rId2"/>
              </a:rPr>
              <a:t>http://ndpsoftware.com/git-cheatsheet.html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155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/>
              <a:t>Install </a:t>
            </a:r>
            <a:r>
              <a:rPr sz="3200" spc="-265" dirty="0"/>
              <a:t>git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32229"/>
            <a:ext cx="5245100" cy="310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395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b="1" spc="-80" dirty="0">
                <a:solidFill>
                  <a:srgbClr val="414141"/>
                </a:solidFill>
                <a:latin typeface="Trebuchet MS"/>
                <a:cs typeface="Trebuchet MS"/>
              </a:rPr>
              <a:t>Linux</a:t>
            </a:r>
            <a:r>
              <a:rPr sz="2000" b="1" spc="-95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414141"/>
                </a:solidFill>
                <a:latin typeface="Trebuchet MS"/>
                <a:cs typeface="Trebuchet MS"/>
              </a:rPr>
              <a:t>(Debian)</a:t>
            </a:r>
            <a:endParaRPr sz="2000">
              <a:latin typeface="Trebuchet MS"/>
              <a:cs typeface="Trebuchet MS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  <a:tab pos="3801745" algn="l"/>
                <a:tab pos="4841875" algn="l"/>
              </a:tabLst>
            </a:pPr>
            <a:r>
              <a:rPr sz="1700" spc="-175" dirty="0">
                <a:solidFill>
                  <a:srgbClr val="202020"/>
                </a:solidFill>
                <a:latin typeface="DejaVu Sans"/>
                <a:cs typeface="DejaVu Sans"/>
              </a:rPr>
              <a:t>Command:</a:t>
            </a:r>
            <a:r>
              <a:rPr sz="1700" spc="-10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1700" dirty="0">
                <a:solidFill>
                  <a:srgbClr val="202020"/>
                </a:solidFill>
                <a:latin typeface="DejaVu Sans Mono"/>
                <a:cs typeface="DejaVu Sans Mono"/>
              </a:rPr>
              <a:t>sudo</a:t>
            </a:r>
            <a:r>
              <a:rPr sz="1700" spc="-5" dirty="0">
                <a:solidFill>
                  <a:srgbClr val="202020"/>
                </a:solidFill>
                <a:latin typeface="DejaVu Sans Mono"/>
                <a:cs typeface="DejaVu Sans Mono"/>
              </a:rPr>
              <a:t> </a:t>
            </a:r>
            <a:r>
              <a:rPr sz="1700" dirty="0">
                <a:solidFill>
                  <a:srgbClr val="202020"/>
                </a:solidFill>
                <a:latin typeface="DejaVu Sans Mono"/>
                <a:cs typeface="DejaVu Sans Mono"/>
              </a:rPr>
              <a:t>apt-get	install	git</a:t>
            </a:r>
            <a:endParaRPr sz="1700">
              <a:latin typeface="DejaVu Sans Mono"/>
              <a:cs typeface="DejaVu Sans Mono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DejaVu Sans"/>
              <a:buChar char="-"/>
            </a:pPr>
            <a:endParaRPr sz="180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-80" dirty="0">
                <a:solidFill>
                  <a:srgbClr val="414141"/>
                </a:solidFill>
                <a:latin typeface="Trebuchet MS"/>
                <a:cs typeface="Trebuchet MS"/>
              </a:rPr>
              <a:t>Linux</a:t>
            </a:r>
            <a:r>
              <a:rPr sz="2000" b="1" spc="-95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-75" dirty="0">
                <a:solidFill>
                  <a:srgbClr val="414141"/>
                </a:solidFill>
                <a:latin typeface="Trebuchet MS"/>
                <a:cs typeface="Trebuchet MS"/>
              </a:rPr>
              <a:t>(Fedora)</a:t>
            </a:r>
            <a:endParaRPr sz="2000">
              <a:latin typeface="Trebuchet MS"/>
              <a:cs typeface="Trebuchet MS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  <a:tab pos="3281679" algn="l"/>
              </a:tabLst>
            </a:pPr>
            <a:r>
              <a:rPr sz="1700" spc="-175" dirty="0">
                <a:solidFill>
                  <a:srgbClr val="202020"/>
                </a:solidFill>
                <a:latin typeface="DejaVu Sans"/>
                <a:cs typeface="DejaVu Sans"/>
              </a:rPr>
              <a:t>Command:</a:t>
            </a:r>
            <a:r>
              <a:rPr sz="1700" spc="-9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1700" dirty="0">
                <a:solidFill>
                  <a:srgbClr val="202020"/>
                </a:solidFill>
                <a:latin typeface="DejaVu Sans Mono"/>
                <a:cs typeface="DejaVu Sans Mono"/>
              </a:rPr>
              <a:t>sudo</a:t>
            </a:r>
            <a:r>
              <a:rPr sz="1700" spc="15" dirty="0">
                <a:solidFill>
                  <a:srgbClr val="202020"/>
                </a:solidFill>
                <a:latin typeface="DejaVu Sans Mono"/>
                <a:cs typeface="DejaVu Sans Mono"/>
              </a:rPr>
              <a:t> </a:t>
            </a:r>
            <a:r>
              <a:rPr sz="1700" dirty="0">
                <a:solidFill>
                  <a:srgbClr val="202020"/>
                </a:solidFill>
                <a:latin typeface="DejaVu Sans Mono"/>
                <a:cs typeface="DejaVu Sans Mono"/>
              </a:rPr>
              <a:t>yum	install</a:t>
            </a:r>
            <a:r>
              <a:rPr sz="1700" spc="-25" dirty="0">
                <a:solidFill>
                  <a:srgbClr val="202020"/>
                </a:solidFill>
                <a:latin typeface="DejaVu Sans Mono"/>
                <a:cs typeface="DejaVu Sans Mono"/>
              </a:rPr>
              <a:t> </a:t>
            </a:r>
            <a:r>
              <a:rPr sz="1700" dirty="0">
                <a:solidFill>
                  <a:srgbClr val="202020"/>
                </a:solidFill>
                <a:latin typeface="DejaVu Sans Mono"/>
                <a:cs typeface="DejaVu Sans Mono"/>
              </a:rPr>
              <a:t>git</a:t>
            </a:r>
            <a:endParaRPr sz="1700">
              <a:latin typeface="DejaVu Sans Mono"/>
              <a:cs typeface="DejaVu Sans Mono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DejaVu Sans"/>
              <a:buChar char="-"/>
            </a:pPr>
            <a:endParaRPr sz="180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spcBef>
                <a:spcPts val="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50" dirty="0">
                <a:solidFill>
                  <a:srgbClr val="414141"/>
                </a:solidFill>
                <a:latin typeface="Trebuchet MS"/>
                <a:cs typeface="Trebuchet MS"/>
              </a:rPr>
              <a:t>Mac</a:t>
            </a:r>
            <a:endParaRPr sz="2000">
              <a:latin typeface="Trebuchet MS"/>
              <a:cs typeface="Trebuchet MS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spc="-145" dirty="0">
                <a:solidFill>
                  <a:srgbClr val="202020"/>
                </a:solidFill>
                <a:latin typeface="DejaVu Sans"/>
                <a:cs typeface="DejaVu Sans"/>
                <a:hlinkClick r:id="rId2"/>
              </a:rPr>
              <a:t>http://git-scm.com/download/mac</a:t>
            </a:r>
            <a:endParaRPr sz="1700">
              <a:latin typeface="DejaVu Sans"/>
              <a:cs typeface="DejaVu San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02020"/>
              </a:buClr>
              <a:buFont typeface="DejaVu Sans"/>
              <a:buChar char="-"/>
            </a:pPr>
            <a:endParaRPr sz="205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spcBef>
                <a:spcPts val="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-15" dirty="0">
                <a:solidFill>
                  <a:srgbClr val="414141"/>
                </a:solidFill>
                <a:latin typeface="Trebuchet MS"/>
                <a:cs typeface="Trebuchet MS"/>
              </a:rPr>
              <a:t>Windows</a:t>
            </a:r>
            <a:endParaRPr sz="2000">
              <a:latin typeface="Trebuchet MS"/>
              <a:cs typeface="Trebuchet MS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spc="-140" dirty="0">
                <a:solidFill>
                  <a:srgbClr val="202020"/>
                </a:solidFill>
                <a:latin typeface="DejaVu Sans"/>
                <a:cs typeface="DejaVu Sans"/>
                <a:hlinkClick r:id="rId3"/>
              </a:rPr>
              <a:t>http://git-scm.com/download/win</a:t>
            </a:r>
            <a:endParaRPr sz="17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39770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/>
              <a:t>Create </a:t>
            </a:r>
            <a:r>
              <a:rPr sz="3200" spc="-265" dirty="0"/>
              <a:t>Github</a:t>
            </a:r>
            <a:r>
              <a:rPr sz="3200" spc="-200" dirty="0"/>
              <a:t> </a:t>
            </a:r>
            <a:r>
              <a:rPr sz="3200" spc="-254" dirty="0"/>
              <a:t>account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4615180" cy="10344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54" dirty="0">
                <a:solidFill>
                  <a:srgbClr val="414141"/>
                </a:solidFill>
                <a:latin typeface="DejaVu Sans"/>
                <a:cs typeface="DejaVu Sans"/>
                <a:hlinkClick r:id="rId2"/>
              </a:rPr>
              <a:t>www.github.com</a:t>
            </a:r>
            <a:endParaRPr sz="2800">
              <a:latin typeface="DejaVu Sans"/>
              <a:cs typeface="DejaVu Sans"/>
            </a:endParaRPr>
          </a:p>
          <a:p>
            <a:pPr marL="469900" indent="-457200">
              <a:lnSpc>
                <a:spcPct val="100000"/>
              </a:lnSpc>
              <a:spcBef>
                <a:spcPts val="61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60" dirty="0">
                <a:solidFill>
                  <a:srgbClr val="414141"/>
                </a:solidFill>
                <a:latin typeface="DejaVu Sans"/>
                <a:cs typeface="DejaVu Sans"/>
              </a:rPr>
              <a:t>Free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for </a:t>
            </a:r>
            <a:r>
              <a:rPr sz="2800" spc="-195" dirty="0">
                <a:solidFill>
                  <a:srgbClr val="414141"/>
                </a:solidFill>
                <a:latin typeface="DejaVu Sans"/>
                <a:cs typeface="DejaVu Sans"/>
              </a:rPr>
              <a:t>public</a:t>
            </a:r>
            <a:r>
              <a:rPr sz="2800" spc="-14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repositories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9750" y="2598953"/>
            <a:ext cx="4948034" cy="2283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190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 </a:t>
            </a:r>
            <a:r>
              <a:rPr sz="3200" spc="-235" dirty="0"/>
              <a:t>version</a:t>
            </a:r>
            <a:r>
              <a:rPr sz="3200" spc="-105" dirty="0"/>
              <a:t> </a:t>
            </a:r>
            <a:r>
              <a:rPr sz="3200" spc="-229" dirty="0"/>
              <a:t>control?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89050"/>
            <a:ext cx="5422900" cy="31521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20700" marR="469265" indent="-508000">
              <a:lnSpc>
                <a:spcPts val="2800"/>
              </a:lnSpc>
              <a:spcBef>
                <a:spcPts val="45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-100" dirty="0">
                <a:solidFill>
                  <a:srgbClr val="414141"/>
                </a:solidFill>
                <a:latin typeface="DejaVu Sans"/>
                <a:cs typeface="DejaVu Sans"/>
              </a:rPr>
              <a:t>A </a:t>
            </a:r>
            <a:r>
              <a:rPr sz="2600" spc="-254" dirty="0">
                <a:solidFill>
                  <a:srgbClr val="414141"/>
                </a:solidFill>
                <a:latin typeface="DejaVu Sans"/>
                <a:cs typeface="DejaVu Sans"/>
              </a:rPr>
              <a:t>system </a:t>
            </a:r>
            <a:r>
              <a:rPr sz="2600" spc="-275" dirty="0">
                <a:solidFill>
                  <a:srgbClr val="414141"/>
                </a:solidFill>
                <a:latin typeface="DejaVu Sans"/>
                <a:cs typeface="DejaVu Sans"/>
              </a:rPr>
              <a:t>that </a:t>
            </a:r>
            <a:r>
              <a:rPr sz="2600" spc="-160" dirty="0">
                <a:solidFill>
                  <a:srgbClr val="414141"/>
                </a:solidFill>
                <a:latin typeface="DejaVu Sans"/>
                <a:cs typeface="DejaVu Sans"/>
              </a:rPr>
              <a:t>keeps </a:t>
            </a:r>
            <a:r>
              <a:rPr sz="2600" spc="-175" dirty="0">
                <a:solidFill>
                  <a:srgbClr val="414141"/>
                </a:solidFill>
                <a:latin typeface="DejaVu Sans"/>
                <a:cs typeface="DejaVu Sans"/>
              </a:rPr>
              <a:t>records </a:t>
            </a:r>
            <a:r>
              <a:rPr sz="2600" spc="-170" dirty="0">
                <a:solidFill>
                  <a:srgbClr val="414141"/>
                </a:solidFill>
                <a:latin typeface="DejaVu Sans"/>
                <a:cs typeface="DejaVu Sans"/>
              </a:rPr>
              <a:t>of  </a:t>
            </a:r>
            <a:r>
              <a:rPr sz="2600" spc="-225" dirty="0">
                <a:solidFill>
                  <a:srgbClr val="414141"/>
                </a:solidFill>
                <a:latin typeface="DejaVu Sans"/>
                <a:cs typeface="DejaVu Sans"/>
              </a:rPr>
              <a:t>your</a:t>
            </a:r>
            <a:r>
              <a:rPr sz="2600" spc="-16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190" dirty="0">
                <a:solidFill>
                  <a:srgbClr val="414141"/>
                </a:solidFill>
                <a:latin typeface="DejaVu Sans"/>
                <a:cs typeface="DejaVu Sans"/>
              </a:rPr>
              <a:t>changes</a:t>
            </a:r>
            <a:endParaRPr sz="2600">
              <a:latin typeface="DejaVu Sans"/>
              <a:cs typeface="DejaVu Sans"/>
            </a:endParaRPr>
          </a:p>
          <a:p>
            <a:pPr marL="520700" marR="1576705" indent="-508000">
              <a:lnSpc>
                <a:spcPts val="278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-160" dirty="0">
                <a:solidFill>
                  <a:srgbClr val="414141"/>
                </a:solidFill>
                <a:latin typeface="DejaVu Sans"/>
                <a:cs typeface="DejaVu Sans"/>
              </a:rPr>
              <a:t>Allows </a:t>
            </a:r>
            <a:r>
              <a:rPr sz="2600" spc="-195" dirty="0">
                <a:solidFill>
                  <a:srgbClr val="414141"/>
                </a:solidFill>
                <a:latin typeface="DejaVu Sans"/>
                <a:cs typeface="DejaVu Sans"/>
              </a:rPr>
              <a:t>for</a:t>
            </a:r>
            <a:r>
              <a:rPr sz="2600" spc="-2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190" dirty="0">
                <a:solidFill>
                  <a:srgbClr val="414141"/>
                </a:solidFill>
                <a:latin typeface="DejaVu Sans"/>
                <a:cs typeface="DejaVu Sans"/>
              </a:rPr>
              <a:t>collaborative  </a:t>
            </a:r>
            <a:r>
              <a:rPr sz="2600" spc="-210" dirty="0">
                <a:solidFill>
                  <a:srgbClr val="414141"/>
                </a:solidFill>
                <a:latin typeface="DejaVu Sans"/>
                <a:cs typeface="DejaVu Sans"/>
              </a:rPr>
              <a:t>development</a:t>
            </a:r>
            <a:endParaRPr sz="2600">
              <a:latin typeface="DejaVu Sans"/>
              <a:cs typeface="DejaVu Sans"/>
            </a:endParaRPr>
          </a:p>
          <a:p>
            <a:pPr marL="520700" marR="538480" indent="-508000">
              <a:lnSpc>
                <a:spcPts val="278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-160" dirty="0">
                <a:solidFill>
                  <a:srgbClr val="414141"/>
                </a:solidFill>
                <a:latin typeface="DejaVu Sans"/>
                <a:cs typeface="DejaVu Sans"/>
              </a:rPr>
              <a:t>Allows </a:t>
            </a:r>
            <a:r>
              <a:rPr sz="2600" spc="-215" dirty="0">
                <a:solidFill>
                  <a:srgbClr val="414141"/>
                </a:solidFill>
                <a:latin typeface="DejaVu Sans"/>
                <a:cs typeface="DejaVu Sans"/>
              </a:rPr>
              <a:t>you </a:t>
            </a:r>
            <a:r>
              <a:rPr sz="2600" spc="-210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600" spc="-200" dirty="0">
                <a:solidFill>
                  <a:srgbClr val="414141"/>
                </a:solidFill>
                <a:latin typeface="DejaVu Sans"/>
                <a:cs typeface="DejaVu Sans"/>
              </a:rPr>
              <a:t>know </a:t>
            </a:r>
            <a:r>
              <a:rPr sz="2600" spc="-204" dirty="0">
                <a:solidFill>
                  <a:srgbClr val="414141"/>
                </a:solidFill>
                <a:latin typeface="DejaVu Sans"/>
                <a:cs typeface="DejaVu Sans"/>
              </a:rPr>
              <a:t>who </a:t>
            </a:r>
            <a:r>
              <a:rPr sz="2600" spc="-254" dirty="0">
                <a:solidFill>
                  <a:srgbClr val="414141"/>
                </a:solidFill>
                <a:latin typeface="DejaVu Sans"/>
                <a:cs typeface="DejaVu Sans"/>
              </a:rPr>
              <a:t>made  </a:t>
            </a:r>
            <a:r>
              <a:rPr sz="2600" spc="-265" dirty="0">
                <a:solidFill>
                  <a:srgbClr val="414141"/>
                </a:solidFill>
                <a:latin typeface="DejaVu Sans"/>
                <a:cs typeface="DejaVu Sans"/>
              </a:rPr>
              <a:t>what </a:t>
            </a:r>
            <a:r>
              <a:rPr sz="2600" spc="-190" dirty="0">
                <a:solidFill>
                  <a:srgbClr val="414141"/>
                </a:solidFill>
                <a:latin typeface="DejaVu Sans"/>
                <a:cs typeface="DejaVu Sans"/>
              </a:rPr>
              <a:t>changes </a:t>
            </a:r>
            <a:r>
              <a:rPr sz="2600" spc="-220" dirty="0">
                <a:solidFill>
                  <a:srgbClr val="414141"/>
                </a:solidFill>
                <a:latin typeface="DejaVu Sans"/>
                <a:cs typeface="DejaVu Sans"/>
              </a:rPr>
              <a:t>and</a:t>
            </a:r>
            <a:r>
              <a:rPr sz="2600" spc="-2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600" spc="-220" dirty="0">
                <a:solidFill>
                  <a:srgbClr val="414141"/>
                </a:solidFill>
                <a:latin typeface="DejaVu Sans"/>
                <a:cs typeface="DejaVu Sans"/>
              </a:rPr>
              <a:t>when</a:t>
            </a:r>
            <a:endParaRPr sz="2600">
              <a:latin typeface="DejaVu Sans"/>
              <a:cs typeface="DejaVu Sans"/>
            </a:endParaRPr>
          </a:p>
          <a:p>
            <a:pPr marL="520700" marR="5080" indent="-508000">
              <a:lnSpc>
                <a:spcPts val="288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b="1" u="heavy" spc="-2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Allows </a:t>
            </a:r>
            <a:r>
              <a:rPr sz="2600" b="1" u="heavy" spc="-4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you </a:t>
            </a:r>
            <a:r>
              <a:rPr sz="2600" b="1" u="heavy" spc="-9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to </a:t>
            </a:r>
            <a:r>
              <a:rPr sz="2600" b="1" u="heavy" spc="-13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revert </a:t>
            </a:r>
            <a:r>
              <a:rPr sz="2600" b="1" u="heavy" spc="-4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any</a:t>
            </a:r>
            <a:r>
              <a:rPr sz="2600" b="1" u="heavy" spc="-35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u="heavy" spc="1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changes  </a:t>
            </a:r>
            <a:r>
              <a:rPr sz="2600" b="1" u="heavy" spc="-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and </a:t>
            </a:r>
            <a:r>
              <a:rPr sz="2600" b="1" u="heavy" spc="11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go</a:t>
            </a:r>
            <a:r>
              <a:rPr sz="2600" b="1" u="heavy" spc="-55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u="heavy" spc="-2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back </a:t>
            </a:r>
            <a:r>
              <a:rPr sz="2600" b="1" u="heavy" spc="-9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to </a:t>
            </a:r>
            <a:r>
              <a:rPr sz="2600" b="1" u="heavy" spc="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a </a:t>
            </a:r>
            <a:r>
              <a:rPr sz="2600" b="1" u="heavy" spc="-5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previous </a:t>
            </a:r>
            <a:r>
              <a:rPr sz="2600" b="1" u="heavy" spc="-7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Trebuchet MS"/>
                <a:cs typeface="Trebuchet MS"/>
              </a:rPr>
              <a:t>state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0"/>
            <a:ext cx="9135538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5237" y="1678558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2" y="0"/>
                </a:lnTo>
                <a:lnTo>
                  <a:pt x="7678762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3977" y="2190889"/>
            <a:ext cx="2523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25" dirty="0">
                <a:solidFill>
                  <a:srgbClr val="FFFFFF"/>
                </a:solidFill>
                <a:latin typeface="DejaVu Sans"/>
                <a:cs typeface="DejaVu Sans"/>
              </a:rPr>
              <a:t>What </a:t>
            </a:r>
            <a:r>
              <a:rPr sz="4000" spc="-254" dirty="0">
                <a:solidFill>
                  <a:srgbClr val="FFFFFF"/>
                </a:solidFill>
                <a:latin typeface="DejaVu Sans"/>
                <a:cs typeface="DejaVu Sans"/>
              </a:rPr>
              <a:t>is</a:t>
            </a:r>
            <a:r>
              <a:rPr sz="4000" spc="-1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4000" spc="-315" dirty="0">
                <a:solidFill>
                  <a:srgbClr val="FFFFFF"/>
                </a:solidFill>
                <a:latin typeface="DejaVu Sans"/>
                <a:cs typeface="DejaVu Sans"/>
              </a:rPr>
              <a:t>git?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1678558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4" y="0"/>
                </a:lnTo>
                <a:lnTo>
                  <a:pt x="1465234" y="1659661"/>
                </a:lnTo>
                <a:lnTo>
                  <a:pt x="0" y="1659661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695" y="1711579"/>
            <a:ext cx="7353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25" dirty="0">
                <a:solidFill>
                  <a:srgbClr val="3D8CA0"/>
                </a:solidFill>
              </a:rPr>
              <a:t>2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4190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 </a:t>
            </a:r>
            <a:r>
              <a:rPr sz="3200" spc="-235" dirty="0"/>
              <a:t>version</a:t>
            </a:r>
            <a:r>
              <a:rPr sz="3200" spc="-105" dirty="0"/>
              <a:t> </a:t>
            </a:r>
            <a:r>
              <a:rPr sz="3200" spc="-229" dirty="0"/>
              <a:t>control?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6885"/>
            <a:ext cx="4823460" cy="31794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40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Distributed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version</a:t>
            </a:r>
            <a:r>
              <a:rPr sz="2800" spc="-10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control</a:t>
            </a:r>
            <a:endParaRPr sz="2800">
              <a:latin typeface="DejaVu Sans"/>
              <a:cs typeface="DejaVu Sans"/>
            </a:endParaRPr>
          </a:p>
          <a:p>
            <a:pPr marL="520700" marR="5080" indent="-508000">
              <a:lnSpc>
                <a:spcPct val="89700"/>
              </a:lnSpc>
              <a:spcBef>
                <a:spcPts val="6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175" dirty="0">
                <a:solidFill>
                  <a:srgbClr val="414141"/>
                </a:solidFill>
                <a:latin typeface="DejaVu Sans"/>
                <a:cs typeface="DejaVu Sans"/>
              </a:rPr>
              <a:t>Users </a:t>
            </a:r>
            <a:r>
              <a:rPr sz="2800" spc="-170" dirty="0">
                <a:solidFill>
                  <a:srgbClr val="414141"/>
                </a:solidFill>
                <a:latin typeface="DejaVu Sans"/>
                <a:cs typeface="DejaVu Sans"/>
              </a:rPr>
              <a:t>keep </a:t>
            </a:r>
            <a:r>
              <a:rPr sz="2800" spc="-220" dirty="0">
                <a:solidFill>
                  <a:srgbClr val="414141"/>
                </a:solidFill>
                <a:latin typeface="DejaVu Sans"/>
                <a:cs typeface="DejaVu Sans"/>
              </a:rPr>
              <a:t>entire </a:t>
            </a:r>
            <a:r>
              <a:rPr sz="2800" spc="-150" dirty="0">
                <a:solidFill>
                  <a:srgbClr val="414141"/>
                </a:solidFill>
                <a:latin typeface="DejaVu Sans"/>
                <a:cs typeface="DejaVu Sans"/>
              </a:rPr>
              <a:t>code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and  history </a:t>
            </a:r>
            <a:r>
              <a:rPr sz="2800" spc="-190" dirty="0">
                <a:solidFill>
                  <a:srgbClr val="414141"/>
                </a:solidFill>
                <a:latin typeface="DejaVu Sans"/>
                <a:cs typeface="DejaVu Sans"/>
              </a:rPr>
              <a:t>on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their </a:t>
            </a: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location 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machines</a:t>
            </a:r>
            <a:endParaRPr sz="2800">
              <a:latin typeface="DejaVu Sans"/>
              <a:cs typeface="DejaVu Sans"/>
            </a:endParaRPr>
          </a:p>
          <a:p>
            <a:pPr marL="749300" marR="190500" lvl="1" indent="-279400">
              <a:lnSpc>
                <a:spcPts val="26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150" dirty="0">
                <a:solidFill>
                  <a:srgbClr val="202020"/>
                </a:solidFill>
                <a:latin typeface="DejaVu Sans"/>
                <a:cs typeface="DejaVu Sans"/>
              </a:rPr>
              <a:t>Users </a:t>
            </a:r>
            <a:r>
              <a:rPr sz="2400" spc="-195" dirty="0">
                <a:solidFill>
                  <a:srgbClr val="202020"/>
                </a:solidFill>
                <a:latin typeface="DejaVu Sans"/>
                <a:cs typeface="DejaVu Sans"/>
              </a:rPr>
              <a:t>can </a:t>
            </a:r>
            <a:r>
              <a:rPr sz="2400" spc="-240" dirty="0">
                <a:solidFill>
                  <a:srgbClr val="202020"/>
                </a:solidFill>
                <a:latin typeface="DejaVu Sans"/>
                <a:cs typeface="DejaVu Sans"/>
              </a:rPr>
              <a:t>make any </a:t>
            </a:r>
            <a:r>
              <a:rPr sz="2400" spc="-175" dirty="0">
                <a:solidFill>
                  <a:srgbClr val="202020"/>
                </a:solidFill>
                <a:latin typeface="DejaVu Sans"/>
                <a:cs typeface="DejaVu Sans"/>
              </a:rPr>
              <a:t>changes  </a:t>
            </a:r>
            <a:r>
              <a:rPr sz="2400" spc="-215" dirty="0">
                <a:solidFill>
                  <a:srgbClr val="202020"/>
                </a:solidFill>
                <a:latin typeface="DejaVu Sans"/>
                <a:cs typeface="DejaVu Sans"/>
              </a:rPr>
              <a:t>without </a:t>
            </a:r>
            <a:r>
              <a:rPr sz="2400" spc="-204" dirty="0">
                <a:solidFill>
                  <a:srgbClr val="202020"/>
                </a:solidFill>
                <a:latin typeface="DejaVu Sans"/>
                <a:cs typeface="DejaVu Sans"/>
              </a:rPr>
              <a:t>internet</a:t>
            </a:r>
            <a:r>
              <a:rPr sz="2400" spc="-8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155" dirty="0">
                <a:solidFill>
                  <a:srgbClr val="202020"/>
                </a:solidFill>
                <a:latin typeface="DejaVu Sans"/>
                <a:cs typeface="DejaVu Sans"/>
              </a:rPr>
              <a:t>access</a:t>
            </a:r>
            <a:endParaRPr sz="2400">
              <a:latin typeface="DejaVu Sans"/>
              <a:cs typeface="DejaVu Sans"/>
            </a:endParaRPr>
          </a:p>
          <a:p>
            <a:pPr marL="749300" marR="38735" lvl="1" indent="-279400">
              <a:lnSpc>
                <a:spcPts val="252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-220" dirty="0">
                <a:solidFill>
                  <a:srgbClr val="202020"/>
                </a:solidFill>
                <a:latin typeface="DejaVu Sans"/>
                <a:cs typeface="DejaVu Sans"/>
              </a:rPr>
              <a:t>(Except </a:t>
            </a:r>
            <a:r>
              <a:rPr sz="2400" spc="-185" dirty="0">
                <a:solidFill>
                  <a:srgbClr val="202020"/>
                </a:solidFill>
                <a:latin typeface="DejaVu Sans"/>
                <a:cs typeface="DejaVu Sans"/>
              </a:rPr>
              <a:t>pushing </a:t>
            </a:r>
            <a:r>
              <a:rPr sz="2400" spc="-200" dirty="0">
                <a:solidFill>
                  <a:srgbClr val="202020"/>
                </a:solidFill>
                <a:latin typeface="DejaVu Sans"/>
                <a:cs typeface="DejaVu Sans"/>
              </a:rPr>
              <a:t>and </a:t>
            </a:r>
            <a:r>
              <a:rPr sz="2400" spc="-180" dirty="0">
                <a:solidFill>
                  <a:srgbClr val="202020"/>
                </a:solidFill>
                <a:latin typeface="DejaVu Sans"/>
                <a:cs typeface="DejaVu Sans"/>
              </a:rPr>
              <a:t>pulling  </a:t>
            </a:r>
            <a:r>
              <a:rPr sz="2400" spc="-175" dirty="0">
                <a:solidFill>
                  <a:srgbClr val="202020"/>
                </a:solidFill>
                <a:latin typeface="DejaVu Sans"/>
                <a:cs typeface="DejaVu Sans"/>
              </a:rPr>
              <a:t>changes </a:t>
            </a:r>
            <a:r>
              <a:rPr sz="2400" spc="-245" dirty="0">
                <a:solidFill>
                  <a:srgbClr val="202020"/>
                </a:solidFill>
                <a:latin typeface="DejaVu Sans"/>
                <a:cs typeface="DejaVu Sans"/>
              </a:rPr>
              <a:t>from </a:t>
            </a:r>
            <a:r>
              <a:rPr sz="2400" spc="-225" dirty="0">
                <a:solidFill>
                  <a:srgbClr val="202020"/>
                </a:solidFill>
                <a:latin typeface="DejaVu Sans"/>
                <a:cs typeface="DejaVu Sans"/>
              </a:rPr>
              <a:t>a </a:t>
            </a:r>
            <a:r>
              <a:rPr sz="2400" spc="-215" dirty="0">
                <a:solidFill>
                  <a:srgbClr val="202020"/>
                </a:solidFill>
                <a:latin typeface="DejaVu Sans"/>
                <a:cs typeface="DejaVu Sans"/>
              </a:rPr>
              <a:t>remote</a:t>
            </a:r>
            <a:r>
              <a:rPr sz="2400" spc="-5" dirty="0">
                <a:solidFill>
                  <a:srgbClr val="202020"/>
                </a:solidFill>
                <a:latin typeface="DejaVu Sans"/>
                <a:cs typeface="DejaVu Sans"/>
              </a:rPr>
              <a:t> </a:t>
            </a:r>
            <a:r>
              <a:rPr sz="2400" spc="-215" dirty="0">
                <a:solidFill>
                  <a:srgbClr val="202020"/>
                </a:solidFill>
                <a:latin typeface="DejaVu Sans"/>
                <a:cs typeface="DejaVu Sans"/>
              </a:rPr>
              <a:t>server)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0"/>
            <a:ext cx="202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/>
              <a:t>What </a:t>
            </a:r>
            <a:r>
              <a:rPr sz="3200" spc="-204" dirty="0"/>
              <a:t>is</a:t>
            </a:r>
            <a:r>
              <a:rPr sz="3200" spc="-130" dirty="0"/>
              <a:t> </a:t>
            </a:r>
            <a:r>
              <a:rPr sz="3200" spc="-250" dirty="0"/>
              <a:t>git?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335270" cy="1457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Started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in</a:t>
            </a:r>
            <a:r>
              <a:rPr sz="2800" spc="-100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120" dirty="0">
                <a:solidFill>
                  <a:srgbClr val="414141"/>
                </a:solidFill>
                <a:latin typeface="DejaVu Sans"/>
                <a:cs typeface="DejaVu Sans"/>
              </a:rPr>
              <a:t>2005</a:t>
            </a:r>
            <a:endParaRPr sz="2800">
              <a:latin typeface="DejaVu Sans"/>
              <a:cs typeface="DejaVu Sans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Created </a:t>
            </a:r>
            <a:r>
              <a:rPr sz="2800" spc="-245" dirty="0">
                <a:solidFill>
                  <a:srgbClr val="414141"/>
                </a:solidFill>
                <a:latin typeface="DejaVu Sans"/>
                <a:cs typeface="DejaVu Sans"/>
              </a:rPr>
              <a:t>by </a:t>
            </a:r>
            <a:r>
              <a:rPr sz="2800" spc="-210" dirty="0">
                <a:solidFill>
                  <a:srgbClr val="414141"/>
                </a:solidFill>
                <a:latin typeface="DejaVu Sans"/>
                <a:cs typeface="DejaVu Sans"/>
              </a:rPr>
              <a:t>Linus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Torvald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to </a:t>
            </a:r>
            <a:r>
              <a:rPr sz="2800" spc="-204" dirty="0">
                <a:solidFill>
                  <a:srgbClr val="414141"/>
                </a:solidFill>
                <a:latin typeface="DejaVu Sans"/>
                <a:cs typeface="DejaVu Sans"/>
              </a:rPr>
              <a:t>aid  </a:t>
            </a:r>
            <a:r>
              <a:rPr sz="2800" spc="-225" dirty="0">
                <a:solidFill>
                  <a:srgbClr val="414141"/>
                </a:solidFill>
                <a:latin typeface="DejaVu Sans"/>
                <a:cs typeface="DejaVu Sans"/>
              </a:rPr>
              <a:t>in </a:t>
            </a:r>
            <a:r>
              <a:rPr sz="2800" spc="-235" dirty="0">
                <a:solidFill>
                  <a:srgbClr val="414141"/>
                </a:solidFill>
                <a:latin typeface="DejaVu Sans"/>
                <a:cs typeface="DejaVu Sans"/>
              </a:rPr>
              <a:t>Linux </a:t>
            </a:r>
            <a:r>
              <a:rPr sz="2800" spc="-200" dirty="0">
                <a:solidFill>
                  <a:srgbClr val="414141"/>
                </a:solidFill>
                <a:latin typeface="DejaVu Sans"/>
                <a:cs typeface="DejaVu Sans"/>
              </a:rPr>
              <a:t>kernel</a:t>
            </a:r>
            <a:r>
              <a:rPr sz="2800" spc="-4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2800" spc="-229" dirty="0">
                <a:solidFill>
                  <a:srgbClr val="414141"/>
                </a:solidFill>
                <a:latin typeface="DejaVu Sans"/>
                <a:cs typeface="DejaVu Sans"/>
              </a:rPr>
              <a:t>development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5300" y="2893720"/>
            <a:ext cx="1739900" cy="173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89185" y="4635662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414141"/>
                </a:solidFill>
                <a:latin typeface="DejaVu Sans"/>
                <a:cs typeface="DejaVu Sans"/>
              </a:rPr>
              <a:t>Git</a:t>
            </a:r>
            <a:r>
              <a:rPr sz="1800" spc="-185" dirty="0">
                <a:solidFill>
                  <a:srgbClr val="414141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414141"/>
                </a:solidFill>
                <a:latin typeface="DejaVu Sans"/>
                <a:cs typeface="DejaVu Sans"/>
              </a:rPr>
              <a:t>icon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869</Words>
  <Application>Microsoft Office PowerPoint</Application>
  <PresentationFormat>On-screen Show (16:9)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DejaVu Sans</vt:lpstr>
      <vt:lpstr>DejaVu Sans Mono</vt:lpstr>
      <vt:lpstr>DejaVu Serif</vt:lpstr>
      <vt:lpstr>Times New Roman</vt:lpstr>
      <vt:lpstr>Trebuchet MS</vt:lpstr>
      <vt:lpstr>Office Theme</vt:lpstr>
      <vt:lpstr>Git 101:</vt:lpstr>
      <vt:lpstr>Overview</vt:lpstr>
      <vt:lpstr>1</vt:lpstr>
      <vt:lpstr>Install git</vt:lpstr>
      <vt:lpstr>Create Github account</vt:lpstr>
      <vt:lpstr>What is version control?</vt:lpstr>
      <vt:lpstr>2</vt:lpstr>
      <vt:lpstr>What is version control?</vt:lpstr>
      <vt:lpstr>What is git?</vt:lpstr>
      <vt:lpstr>What is git?</vt:lpstr>
      <vt:lpstr>3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Key Concepts: Branches</vt:lpstr>
      <vt:lpstr>So, what does a typical project look like?</vt:lpstr>
      <vt:lpstr>Key Concepts: Branching oﬀ of the master  branch</vt:lpstr>
      <vt:lpstr>Key Concepts: Merging</vt:lpstr>
      <vt:lpstr>Key Concepts: How do you make a commit  anyway?</vt:lpstr>
      <vt:lpstr>PowerPoint Presentation</vt:lpstr>
      <vt:lpstr>Key Concepts: How do you make a commit  anyway?</vt:lpstr>
      <vt:lpstr>Key Concepts: How do you make a commit  anyway?</vt:lpstr>
      <vt:lpstr>4</vt:lpstr>
      <vt:lpstr>What is GitHub?</vt:lpstr>
      <vt:lpstr>What is GitHub?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101:</dc:title>
  <dc:creator>Vedant Karandikar</dc:creator>
  <cp:lastModifiedBy>Vedant Karandikar</cp:lastModifiedBy>
  <cp:revision>2</cp:revision>
  <dcterms:created xsi:type="dcterms:W3CDTF">2018-09-06T11:38:25Z</dcterms:created>
  <dcterms:modified xsi:type="dcterms:W3CDTF">2018-09-06T11:49:59Z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2018-09-06T00:00:00Z</vt:filetime>
  </property>
</Properties>
</file>